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31.xml" ContentType="application/vnd.openxmlformats-officedocument.presentationml.slide+xml"/>
  <Override PartName="/ppt/slides/slide29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3.xml" ContentType="application/vnd.ms-office.drawingml.diagramDrawing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theme/theme1.xml" ContentType="application/vnd.openxmlformats-officedocument.theme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handoutMasters/handoutMaster1.xml" ContentType="application/vnd.openxmlformats-officedocument.presentationml.handoutMaster+xml"/>
  <Override PartName="/ppt/diagrams/drawing6.xml" ContentType="application/vnd.ms-office.drawingml.diagramDrawing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7.xml" ContentType="application/vnd.openxmlformats-officedocument.drawingml.diagramLayou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9" r:id="rId4"/>
    <p:sldId id="264" r:id="rId5"/>
    <p:sldId id="258" r:id="rId6"/>
    <p:sldId id="261" r:id="rId7"/>
    <p:sldId id="260" r:id="rId8"/>
    <p:sldId id="263" r:id="rId9"/>
    <p:sldId id="262" r:id="rId10"/>
    <p:sldId id="274" r:id="rId11"/>
    <p:sldId id="271" r:id="rId12"/>
    <p:sldId id="273" r:id="rId13"/>
    <p:sldId id="265" r:id="rId14"/>
    <p:sldId id="269" r:id="rId15"/>
    <p:sldId id="266" r:id="rId16"/>
    <p:sldId id="268" r:id="rId17"/>
    <p:sldId id="270" r:id="rId18"/>
    <p:sldId id="272" r:id="rId19"/>
    <p:sldId id="275" r:id="rId20"/>
    <p:sldId id="276" r:id="rId21"/>
    <p:sldId id="277" r:id="rId22"/>
    <p:sldId id="278" r:id="rId23"/>
    <p:sldId id="280" r:id="rId24"/>
    <p:sldId id="281" r:id="rId25"/>
    <p:sldId id="283" r:id="rId26"/>
    <p:sldId id="282" r:id="rId27"/>
    <p:sldId id="284" r:id="rId28"/>
    <p:sldId id="286" r:id="rId29"/>
    <p:sldId id="287" r:id="rId30"/>
    <p:sldId id="290" r:id="rId31"/>
    <p:sldId id="295" r:id="rId32"/>
    <p:sldId id="279" r:id="rId33"/>
    <p:sldId id="296" r:id="rId34"/>
    <p:sldId id="267" r:id="rId35"/>
    <p:sldId id="292" r:id="rId36"/>
    <p:sldId id="285" r:id="rId37"/>
    <p:sldId id="289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5CD0"/>
    <a:srgbClr val="00AC73"/>
    <a:srgbClr val="FFDF00"/>
    <a:srgbClr val="FF24BF"/>
    <a:srgbClr val="8939C3"/>
    <a:srgbClr val="1E14F4"/>
    <a:srgbClr val="FF5515"/>
    <a:srgbClr val="481709"/>
    <a:srgbClr val="481B13"/>
    <a:srgbClr val="B95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0"/>
    <p:restoredTop sz="94659"/>
  </p:normalViewPr>
  <p:slideViewPr>
    <p:cSldViewPr snapToGrid="0" snapToObjects="1">
      <p:cViewPr>
        <p:scale>
          <a:sx n="100" d="100"/>
          <a:sy n="100" d="100"/>
        </p:scale>
        <p:origin x="2912" y="2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9" Type="http://schemas.openxmlformats.org/officeDocument/2006/relationships/slide" Target="slides/slide2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4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32" Type="http://schemas.openxmlformats.org/officeDocument/2006/relationships/slide" Target="slides/slide3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customXml" Target="../customXml/item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5" Type="http://schemas.openxmlformats.org/officeDocument/2006/relationships/slide" Target="slides/slide4.xml"/><Relationship Id="rId36" Type="http://schemas.openxmlformats.org/officeDocument/2006/relationships/slide" Target="slides/slide35.xml"/><Relationship Id="rId15" Type="http://schemas.openxmlformats.org/officeDocument/2006/relationships/slide" Target="slides/slide14.xml"/><Relationship Id="rId31" Type="http://schemas.openxmlformats.org/officeDocument/2006/relationships/slide" Target="slides/slide3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" Type="http://schemas.openxmlformats.org/officeDocument/2006/relationships/slide" Target="slides/slide3.xml"/><Relationship Id="rId30" Type="http://schemas.openxmlformats.org/officeDocument/2006/relationships/slide" Target="slides/slide29.xml"/><Relationship Id="rId9" Type="http://schemas.openxmlformats.org/officeDocument/2006/relationships/slide" Target="slides/slide8.xml"/><Relationship Id="rId35" Type="http://schemas.openxmlformats.org/officeDocument/2006/relationships/slide" Target="slides/slide34.xml"/><Relationship Id="rId14" Type="http://schemas.openxmlformats.org/officeDocument/2006/relationships/slide" Target="slides/slide13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DDCF23-423F-43F9-A5D5-D8F16D2CE9D4}" type="doc">
      <dgm:prSet loTypeId="urn:microsoft.com/office/officeart/2005/8/layout/vProcess5" loCatId="process" qsTypeId="urn:microsoft.com/office/officeart/2005/8/quickstyle/simple2" qsCatId="simple" csTypeId="urn:microsoft.com/office/officeart/2005/8/colors/ColorSchemeForSuggestions" csCatId="other" phldr="1"/>
      <dgm:spPr/>
      <dgm:t>
        <a:bodyPr/>
        <a:lstStyle/>
        <a:p>
          <a:endParaRPr lang="en-US"/>
        </a:p>
      </dgm:t>
    </dgm:pt>
    <dgm:pt modelId="{1370E3CA-EE60-4321-8DC9-5B01C01C11A7}">
      <dgm:prSet/>
      <dgm:spPr/>
      <dgm:t>
        <a:bodyPr/>
        <a:lstStyle/>
        <a:p>
          <a:r>
            <a:rPr lang="fr-FR" dirty="0"/>
            <a:t>Régions spécifiques </a:t>
          </a:r>
          <a:r>
            <a:rPr lang="fr-FR" dirty="0" smtClean="0"/>
            <a:t>cerveau (</a:t>
          </a:r>
          <a:r>
            <a:rPr lang="fr-FR" dirty="0" err="1" smtClean="0"/>
            <a:t>Pasquinelli</a:t>
          </a:r>
          <a:r>
            <a:rPr lang="fr-FR" dirty="0" smtClean="0"/>
            <a:t>, 2018)</a:t>
          </a:r>
          <a:endParaRPr lang="en-US" dirty="0"/>
        </a:p>
      </dgm:t>
    </dgm:pt>
    <dgm:pt modelId="{6638E3A4-8F6C-45C4-990C-114EFDD51D1D}" type="parTrans" cxnId="{B35AE009-3A8B-468A-A65B-2EB569F619F2}">
      <dgm:prSet/>
      <dgm:spPr/>
      <dgm:t>
        <a:bodyPr/>
        <a:lstStyle/>
        <a:p>
          <a:endParaRPr lang="en-US"/>
        </a:p>
      </dgm:t>
    </dgm:pt>
    <dgm:pt modelId="{8748FA05-FBA8-42AE-B160-C4CA23096C88}" type="sibTrans" cxnId="{B35AE009-3A8B-468A-A65B-2EB569F619F2}">
      <dgm:prSet/>
      <dgm:spPr/>
      <dgm:t>
        <a:bodyPr/>
        <a:lstStyle/>
        <a:p>
          <a:endParaRPr lang="en-US"/>
        </a:p>
      </dgm:t>
    </dgm:pt>
    <dgm:pt modelId="{6A86EFF2-6462-4878-AC9F-7E5A579EDC97}">
      <dgm:prSet/>
      <dgm:spPr/>
      <dgm:t>
        <a:bodyPr/>
        <a:lstStyle/>
        <a:p>
          <a:r>
            <a:rPr lang="fr-FR" i="1" dirty="0"/>
            <a:t>Acte de parler, saisir une signification, reconnaître formes</a:t>
          </a:r>
          <a:endParaRPr lang="en-US" i="1" dirty="0"/>
        </a:p>
      </dgm:t>
    </dgm:pt>
    <dgm:pt modelId="{913A9895-009B-4D3F-8243-ED77BFAF1654}" type="parTrans" cxnId="{3A49F594-9244-4438-ACA4-1E44BC886159}">
      <dgm:prSet/>
      <dgm:spPr/>
      <dgm:t>
        <a:bodyPr/>
        <a:lstStyle/>
        <a:p>
          <a:endParaRPr lang="en-US"/>
        </a:p>
      </dgm:t>
    </dgm:pt>
    <dgm:pt modelId="{47EA1064-8E56-4CDA-9822-002C22B57D96}" type="sibTrans" cxnId="{3A49F594-9244-4438-ACA4-1E44BC886159}">
      <dgm:prSet/>
      <dgm:spPr/>
      <dgm:t>
        <a:bodyPr/>
        <a:lstStyle/>
        <a:p>
          <a:endParaRPr lang="en-US"/>
        </a:p>
      </dgm:t>
    </dgm:pt>
    <dgm:pt modelId="{4E08DCFD-D1C9-4E16-89A6-8D1347BF13FA}">
      <dgm:prSet/>
      <dgm:spPr/>
      <dgm:t>
        <a:bodyPr/>
        <a:lstStyle/>
        <a:p>
          <a:r>
            <a:rPr lang="fr-FR" dirty="0"/>
            <a:t>Déchiffrer sens à partir de l’écrit</a:t>
          </a:r>
          <a:endParaRPr lang="en-US" dirty="0"/>
        </a:p>
      </dgm:t>
    </dgm:pt>
    <dgm:pt modelId="{B7A5E32D-94EA-4DBE-A06A-FC253AA7E10B}" type="parTrans" cxnId="{7AA4988F-D56F-462F-8C24-FB8CE75003E8}">
      <dgm:prSet/>
      <dgm:spPr/>
      <dgm:t>
        <a:bodyPr/>
        <a:lstStyle/>
        <a:p>
          <a:endParaRPr lang="en-US"/>
        </a:p>
      </dgm:t>
    </dgm:pt>
    <dgm:pt modelId="{7D541D4F-1D57-4C6F-8EE6-52F107979F28}" type="sibTrans" cxnId="{7AA4988F-D56F-462F-8C24-FB8CE75003E8}">
      <dgm:prSet/>
      <dgm:spPr/>
      <dgm:t>
        <a:bodyPr/>
        <a:lstStyle/>
        <a:p>
          <a:endParaRPr lang="en-US"/>
        </a:p>
      </dgm:t>
    </dgm:pt>
    <dgm:pt modelId="{D64BBF9E-13A3-465C-8EB2-08697E24D3F6}">
      <dgm:prSet/>
      <dgm:spPr/>
      <dgm:t>
        <a:bodyPr/>
        <a:lstStyle/>
        <a:p>
          <a:r>
            <a:rPr lang="fr-FR" dirty="0"/>
            <a:t>Lecture : tâche non prévue à l’origine (Dehaene, 2007) </a:t>
          </a:r>
          <a:r>
            <a:rPr lang="fr-FR"/>
            <a:t>et pas naturelle</a:t>
          </a:r>
          <a:endParaRPr lang="en-US" dirty="0"/>
        </a:p>
      </dgm:t>
    </dgm:pt>
    <dgm:pt modelId="{278500BA-2191-49E9-883B-6A4595448BD9}" type="parTrans" cxnId="{D13F834C-B1ED-4FC6-90A3-135760EEACEA}">
      <dgm:prSet/>
      <dgm:spPr/>
      <dgm:t>
        <a:bodyPr/>
        <a:lstStyle/>
        <a:p>
          <a:endParaRPr lang="en-US"/>
        </a:p>
      </dgm:t>
    </dgm:pt>
    <dgm:pt modelId="{4532B1C1-2DBA-43B9-AB58-1B6076BC17E3}" type="sibTrans" cxnId="{D13F834C-B1ED-4FC6-90A3-135760EEACEA}">
      <dgm:prSet/>
      <dgm:spPr/>
      <dgm:t>
        <a:bodyPr/>
        <a:lstStyle/>
        <a:p>
          <a:endParaRPr lang="en-US"/>
        </a:p>
      </dgm:t>
    </dgm:pt>
    <dgm:pt modelId="{A3FBEB08-FA58-7B47-8829-C61F3B68E6E2}" type="pres">
      <dgm:prSet presAssocID="{93DDCF23-423F-43F9-A5D5-D8F16D2CE9D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C0A6079-AD5C-8741-A424-A03AFE81DBCC}" type="pres">
      <dgm:prSet presAssocID="{93DDCF23-423F-43F9-A5D5-D8F16D2CE9D4}" presName="dummyMaxCanvas" presStyleCnt="0">
        <dgm:presLayoutVars/>
      </dgm:prSet>
      <dgm:spPr/>
    </dgm:pt>
    <dgm:pt modelId="{F860D7F2-EBC3-244B-813A-CDDC28292934}" type="pres">
      <dgm:prSet presAssocID="{93DDCF23-423F-43F9-A5D5-D8F16D2CE9D4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26CB84-2F9F-204D-AAA5-2B46D0140F7F}" type="pres">
      <dgm:prSet presAssocID="{93DDCF23-423F-43F9-A5D5-D8F16D2CE9D4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35FAF7-AA61-2843-BDAB-6E74718D84F4}" type="pres">
      <dgm:prSet presAssocID="{93DDCF23-423F-43F9-A5D5-D8F16D2CE9D4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AE308C-65DE-6649-9CD3-FAA4696216D5}" type="pres">
      <dgm:prSet presAssocID="{93DDCF23-423F-43F9-A5D5-D8F16D2CE9D4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12E5A7-195E-E245-840A-ADF9DDAC9FCF}" type="pres">
      <dgm:prSet presAssocID="{93DDCF23-423F-43F9-A5D5-D8F16D2CE9D4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1B1E69-485D-6540-8B6E-D2627DE8B34B}" type="pres">
      <dgm:prSet presAssocID="{93DDCF23-423F-43F9-A5D5-D8F16D2CE9D4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EDF420-5AFF-D94B-92A0-59BCA2F70726}" type="pres">
      <dgm:prSet presAssocID="{93DDCF23-423F-43F9-A5D5-D8F16D2CE9D4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7DB3E6-4A90-204E-BB98-5BD539D997BE}" type="pres">
      <dgm:prSet presAssocID="{93DDCF23-423F-43F9-A5D5-D8F16D2CE9D4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EE0048-22C9-BC42-A4C4-8463F45C6F9B}" type="pres">
      <dgm:prSet presAssocID="{93DDCF23-423F-43F9-A5D5-D8F16D2CE9D4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611837-EBC3-C240-8CB7-28761C121D49}" type="pres">
      <dgm:prSet presAssocID="{93DDCF23-423F-43F9-A5D5-D8F16D2CE9D4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81850-DE4F-3D4E-9C95-8EBE955CBBE4}" type="pres">
      <dgm:prSet presAssocID="{93DDCF23-423F-43F9-A5D5-D8F16D2CE9D4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0CB36C8-8C81-7846-B86A-21D57C00050E}" type="presOf" srcId="{7D541D4F-1D57-4C6F-8EE6-52F107979F28}" destId="{92EDF420-5AFF-D94B-92A0-59BCA2F70726}" srcOrd="0" destOrd="0" presId="urn:microsoft.com/office/officeart/2005/8/layout/vProcess5"/>
    <dgm:cxn modelId="{A3EAA40A-D7DB-964C-9B24-4AA064E1722F}" type="presOf" srcId="{6A86EFF2-6462-4878-AC9F-7E5A579EDC97}" destId="{7126CB84-2F9F-204D-AAA5-2B46D0140F7F}" srcOrd="0" destOrd="0" presId="urn:microsoft.com/office/officeart/2005/8/layout/vProcess5"/>
    <dgm:cxn modelId="{3A49F594-9244-4438-ACA4-1E44BC886159}" srcId="{93DDCF23-423F-43F9-A5D5-D8F16D2CE9D4}" destId="{6A86EFF2-6462-4878-AC9F-7E5A579EDC97}" srcOrd="1" destOrd="0" parTransId="{913A9895-009B-4D3F-8243-ED77BFAF1654}" sibTransId="{47EA1064-8E56-4CDA-9822-002C22B57D96}"/>
    <dgm:cxn modelId="{306E3FA0-969D-CE47-82B3-D247EFFEBE93}" type="presOf" srcId="{D64BBF9E-13A3-465C-8EB2-08697E24D3F6}" destId="{55E81850-DE4F-3D4E-9C95-8EBE955CBBE4}" srcOrd="1" destOrd="0" presId="urn:microsoft.com/office/officeart/2005/8/layout/vProcess5"/>
    <dgm:cxn modelId="{B39DB28B-9F93-7046-860C-3EC7EEBDD136}" type="presOf" srcId="{4E08DCFD-D1C9-4E16-89A6-8D1347BF13FA}" destId="{16611837-EBC3-C240-8CB7-28761C121D49}" srcOrd="1" destOrd="0" presId="urn:microsoft.com/office/officeart/2005/8/layout/vProcess5"/>
    <dgm:cxn modelId="{3C3B69A6-B155-6E4D-BEBE-93D827311722}" type="presOf" srcId="{6A86EFF2-6462-4878-AC9F-7E5A579EDC97}" destId="{17EE0048-22C9-BC42-A4C4-8463F45C6F9B}" srcOrd="1" destOrd="0" presId="urn:microsoft.com/office/officeart/2005/8/layout/vProcess5"/>
    <dgm:cxn modelId="{059CDC09-22D4-FE49-9C1C-8653BD508FD1}" type="presOf" srcId="{1370E3CA-EE60-4321-8DC9-5B01C01C11A7}" destId="{F860D7F2-EBC3-244B-813A-CDDC28292934}" srcOrd="0" destOrd="0" presId="urn:microsoft.com/office/officeart/2005/8/layout/vProcess5"/>
    <dgm:cxn modelId="{D13F834C-B1ED-4FC6-90A3-135760EEACEA}" srcId="{93DDCF23-423F-43F9-A5D5-D8F16D2CE9D4}" destId="{D64BBF9E-13A3-465C-8EB2-08697E24D3F6}" srcOrd="3" destOrd="0" parTransId="{278500BA-2191-49E9-883B-6A4595448BD9}" sibTransId="{4532B1C1-2DBA-43B9-AB58-1B6076BC17E3}"/>
    <dgm:cxn modelId="{8729055E-DA32-8C43-877C-A0B5071BB265}" type="presOf" srcId="{1370E3CA-EE60-4321-8DC9-5B01C01C11A7}" destId="{757DB3E6-4A90-204E-BB98-5BD539D997BE}" srcOrd="1" destOrd="0" presId="urn:microsoft.com/office/officeart/2005/8/layout/vProcess5"/>
    <dgm:cxn modelId="{5DDEDC43-FC9C-A240-A422-F51D4A157D01}" type="presOf" srcId="{4E08DCFD-D1C9-4E16-89A6-8D1347BF13FA}" destId="{F435FAF7-AA61-2843-BDAB-6E74718D84F4}" srcOrd="0" destOrd="0" presId="urn:microsoft.com/office/officeart/2005/8/layout/vProcess5"/>
    <dgm:cxn modelId="{83C72C9B-43A0-6241-AB6F-760F7FD77815}" type="presOf" srcId="{8748FA05-FBA8-42AE-B160-C4CA23096C88}" destId="{7712E5A7-195E-E245-840A-ADF9DDAC9FCF}" srcOrd="0" destOrd="0" presId="urn:microsoft.com/office/officeart/2005/8/layout/vProcess5"/>
    <dgm:cxn modelId="{84319013-D05C-AD4F-889B-1748D80A40EA}" type="presOf" srcId="{D64BBF9E-13A3-465C-8EB2-08697E24D3F6}" destId="{9CAE308C-65DE-6649-9CD3-FAA4696216D5}" srcOrd="0" destOrd="0" presId="urn:microsoft.com/office/officeart/2005/8/layout/vProcess5"/>
    <dgm:cxn modelId="{4C743977-0C20-144B-8AF0-1DB5C2F5A758}" type="presOf" srcId="{93DDCF23-423F-43F9-A5D5-D8F16D2CE9D4}" destId="{A3FBEB08-FA58-7B47-8829-C61F3B68E6E2}" srcOrd="0" destOrd="0" presId="urn:microsoft.com/office/officeart/2005/8/layout/vProcess5"/>
    <dgm:cxn modelId="{7AA4988F-D56F-462F-8C24-FB8CE75003E8}" srcId="{93DDCF23-423F-43F9-A5D5-D8F16D2CE9D4}" destId="{4E08DCFD-D1C9-4E16-89A6-8D1347BF13FA}" srcOrd="2" destOrd="0" parTransId="{B7A5E32D-94EA-4DBE-A06A-FC253AA7E10B}" sibTransId="{7D541D4F-1D57-4C6F-8EE6-52F107979F28}"/>
    <dgm:cxn modelId="{B35AE009-3A8B-468A-A65B-2EB569F619F2}" srcId="{93DDCF23-423F-43F9-A5D5-D8F16D2CE9D4}" destId="{1370E3CA-EE60-4321-8DC9-5B01C01C11A7}" srcOrd="0" destOrd="0" parTransId="{6638E3A4-8F6C-45C4-990C-114EFDD51D1D}" sibTransId="{8748FA05-FBA8-42AE-B160-C4CA23096C88}"/>
    <dgm:cxn modelId="{28767EE1-D946-5843-9D36-5C6143A4EDC5}" type="presOf" srcId="{47EA1064-8E56-4CDA-9822-002C22B57D96}" destId="{B91B1E69-485D-6540-8B6E-D2627DE8B34B}" srcOrd="0" destOrd="0" presId="urn:microsoft.com/office/officeart/2005/8/layout/vProcess5"/>
    <dgm:cxn modelId="{8561D8EB-CB59-224B-9C39-E56B7BF59657}" type="presParOf" srcId="{A3FBEB08-FA58-7B47-8829-C61F3B68E6E2}" destId="{FC0A6079-AD5C-8741-A424-A03AFE81DBCC}" srcOrd="0" destOrd="0" presId="urn:microsoft.com/office/officeart/2005/8/layout/vProcess5"/>
    <dgm:cxn modelId="{27A8AAC8-6F04-1046-A7F7-239CCD04AC1D}" type="presParOf" srcId="{A3FBEB08-FA58-7B47-8829-C61F3B68E6E2}" destId="{F860D7F2-EBC3-244B-813A-CDDC28292934}" srcOrd="1" destOrd="0" presId="urn:microsoft.com/office/officeart/2005/8/layout/vProcess5"/>
    <dgm:cxn modelId="{CEB03941-2123-334E-9933-855FD0F9924E}" type="presParOf" srcId="{A3FBEB08-FA58-7B47-8829-C61F3B68E6E2}" destId="{7126CB84-2F9F-204D-AAA5-2B46D0140F7F}" srcOrd="2" destOrd="0" presId="urn:microsoft.com/office/officeart/2005/8/layout/vProcess5"/>
    <dgm:cxn modelId="{F184FCC2-70A8-C346-8156-96FB497660A5}" type="presParOf" srcId="{A3FBEB08-FA58-7B47-8829-C61F3B68E6E2}" destId="{F435FAF7-AA61-2843-BDAB-6E74718D84F4}" srcOrd="3" destOrd="0" presId="urn:microsoft.com/office/officeart/2005/8/layout/vProcess5"/>
    <dgm:cxn modelId="{1795C499-D7D4-8D45-8712-9627791B33C8}" type="presParOf" srcId="{A3FBEB08-FA58-7B47-8829-C61F3B68E6E2}" destId="{9CAE308C-65DE-6649-9CD3-FAA4696216D5}" srcOrd="4" destOrd="0" presId="urn:microsoft.com/office/officeart/2005/8/layout/vProcess5"/>
    <dgm:cxn modelId="{52914B2D-33C6-BE4E-A7E6-3B90EE708FA4}" type="presParOf" srcId="{A3FBEB08-FA58-7B47-8829-C61F3B68E6E2}" destId="{7712E5A7-195E-E245-840A-ADF9DDAC9FCF}" srcOrd="5" destOrd="0" presId="urn:microsoft.com/office/officeart/2005/8/layout/vProcess5"/>
    <dgm:cxn modelId="{294EA128-0AC8-6A45-9308-17266375BEFF}" type="presParOf" srcId="{A3FBEB08-FA58-7B47-8829-C61F3B68E6E2}" destId="{B91B1E69-485D-6540-8B6E-D2627DE8B34B}" srcOrd="6" destOrd="0" presId="urn:microsoft.com/office/officeart/2005/8/layout/vProcess5"/>
    <dgm:cxn modelId="{F912A9AD-FA39-3A4F-A6FB-95DE916D56BF}" type="presParOf" srcId="{A3FBEB08-FA58-7B47-8829-C61F3B68E6E2}" destId="{92EDF420-5AFF-D94B-92A0-59BCA2F70726}" srcOrd="7" destOrd="0" presId="urn:microsoft.com/office/officeart/2005/8/layout/vProcess5"/>
    <dgm:cxn modelId="{BC4CE1B3-FD3F-C943-AEDB-6A3400438FBA}" type="presParOf" srcId="{A3FBEB08-FA58-7B47-8829-C61F3B68E6E2}" destId="{757DB3E6-4A90-204E-BB98-5BD539D997BE}" srcOrd="8" destOrd="0" presId="urn:microsoft.com/office/officeart/2005/8/layout/vProcess5"/>
    <dgm:cxn modelId="{41B6146F-33EF-1D43-910F-F4824FB6F6DF}" type="presParOf" srcId="{A3FBEB08-FA58-7B47-8829-C61F3B68E6E2}" destId="{17EE0048-22C9-BC42-A4C4-8463F45C6F9B}" srcOrd="9" destOrd="0" presId="urn:microsoft.com/office/officeart/2005/8/layout/vProcess5"/>
    <dgm:cxn modelId="{3EBF0765-FEB7-4743-A968-F1E737FF951B}" type="presParOf" srcId="{A3FBEB08-FA58-7B47-8829-C61F3B68E6E2}" destId="{16611837-EBC3-C240-8CB7-28761C121D49}" srcOrd="10" destOrd="0" presId="urn:microsoft.com/office/officeart/2005/8/layout/vProcess5"/>
    <dgm:cxn modelId="{69D78A55-7BFF-6049-A4B9-56B4242D94B5}" type="presParOf" srcId="{A3FBEB08-FA58-7B47-8829-C61F3B68E6E2}" destId="{55E81850-DE4F-3D4E-9C95-8EBE955CBBE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8E75F-66B0-4AD5-B7F4-F7BD44232A6B}" type="doc">
      <dgm:prSet loTypeId="urn:microsoft.com/office/officeart/2005/8/layout/hList1" loCatId="list" qsTypeId="urn:microsoft.com/office/officeart/2005/8/quickstyle/simple2" qsCatId="simple" csTypeId="urn:microsoft.com/office/officeart/2005/8/colors/ColorSchemeForSuggestions" csCatId="other" phldr="1"/>
      <dgm:spPr/>
      <dgm:t>
        <a:bodyPr/>
        <a:lstStyle/>
        <a:p>
          <a:endParaRPr lang="en-US"/>
        </a:p>
      </dgm:t>
    </dgm:pt>
    <dgm:pt modelId="{D3E6CC85-87A5-43E1-B5F6-3AA241463F73}">
      <dgm:prSet/>
      <dgm:spPr/>
      <dgm:t>
        <a:bodyPr/>
        <a:lstStyle/>
        <a:p>
          <a:r>
            <a:rPr lang="en-US"/>
            <a:t>Distraction</a:t>
          </a:r>
        </a:p>
      </dgm:t>
    </dgm:pt>
    <dgm:pt modelId="{4A3F17AC-4E56-4113-BC21-1036B9CC07DB}" type="parTrans" cxnId="{681839C4-DA5B-433C-8A70-D986667BE3D2}">
      <dgm:prSet/>
      <dgm:spPr/>
      <dgm:t>
        <a:bodyPr/>
        <a:lstStyle/>
        <a:p>
          <a:endParaRPr lang="en-US"/>
        </a:p>
      </dgm:t>
    </dgm:pt>
    <dgm:pt modelId="{742ACBF9-E6CA-40BD-84C3-BD75631098A7}" type="sibTrans" cxnId="{681839C4-DA5B-433C-8A70-D986667BE3D2}">
      <dgm:prSet/>
      <dgm:spPr/>
      <dgm:t>
        <a:bodyPr/>
        <a:lstStyle/>
        <a:p>
          <a:endParaRPr lang="en-US"/>
        </a:p>
      </dgm:t>
    </dgm:pt>
    <dgm:pt modelId="{5364F86E-E6C3-40DE-8715-9C9B76F04BC5}">
      <dgm:prSet/>
      <dgm:spPr/>
      <dgm:t>
        <a:bodyPr/>
        <a:lstStyle/>
        <a:p>
          <a:r>
            <a:rPr lang="en-US" dirty="0"/>
            <a:t>Lecture, </a:t>
          </a:r>
          <a:r>
            <a:rPr lang="en-US" dirty="0" err="1"/>
            <a:t>mais</a:t>
          </a:r>
          <a:r>
            <a:rPr lang="en-US" dirty="0"/>
            <a:t> mots pas </a:t>
          </a:r>
          <a:r>
            <a:rPr lang="en-US" dirty="0" err="1"/>
            <a:t>enregistrés</a:t>
          </a:r>
          <a:r>
            <a:rPr lang="en-US" dirty="0"/>
            <a:t>.</a:t>
          </a:r>
        </a:p>
      </dgm:t>
    </dgm:pt>
    <dgm:pt modelId="{D5AAE072-D2BB-4078-B014-DB138F0C5A5A}" type="parTrans" cxnId="{C6EA7CAF-3ACF-45CF-A335-0462AEC1B997}">
      <dgm:prSet/>
      <dgm:spPr/>
      <dgm:t>
        <a:bodyPr/>
        <a:lstStyle/>
        <a:p>
          <a:endParaRPr lang="en-US"/>
        </a:p>
      </dgm:t>
    </dgm:pt>
    <dgm:pt modelId="{6789C2C6-2403-468F-821E-9D3019070EB2}" type="sibTrans" cxnId="{C6EA7CAF-3ACF-45CF-A335-0462AEC1B997}">
      <dgm:prSet/>
      <dgm:spPr/>
      <dgm:t>
        <a:bodyPr/>
        <a:lstStyle/>
        <a:p>
          <a:endParaRPr lang="en-US"/>
        </a:p>
      </dgm:t>
    </dgm:pt>
    <dgm:pt modelId="{F827CAD3-D59A-4F81-BC2F-5281196B65FE}">
      <dgm:prSet/>
      <dgm:spPr/>
      <dgm:t>
        <a:bodyPr/>
        <a:lstStyle/>
        <a:p>
          <a:r>
            <a:rPr lang="en-US"/>
            <a:t>Incompréhension</a:t>
          </a:r>
        </a:p>
      </dgm:t>
    </dgm:pt>
    <dgm:pt modelId="{D8CB9860-76A6-4541-954B-16A57559ECB6}" type="parTrans" cxnId="{439AE10C-1E26-4DC6-A597-40247D1026EC}">
      <dgm:prSet/>
      <dgm:spPr/>
      <dgm:t>
        <a:bodyPr/>
        <a:lstStyle/>
        <a:p>
          <a:endParaRPr lang="en-US"/>
        </a:p>
      </dgm:t>
    </dgm:pt>
    <dgm:pt modelId="{6B3FDDB5-C9AB-4DC7-B4B7-F7F43FA31A7B}" type="sibTrans" cxnId="{439AE10C-1E26-4DC6-A597-40247D1026EC}">
      <dgm:prSet/>
      <dgm:spPr/>
      <dgm:t>
        <a:bodyPr/>
        <a:lstStyle/>
        <a:p>
          <a:endParaRPr lang="en-US"/>
        </a:p>
      </dgm:t>
    </dgm:pt>
    <dgm:pt modelId="{67BA50D3-9F7D-430C-A188-36099AE55EAF}">
      <dgm:prSet/>
      <dgm:spPr/>
      <dgm:t>
        <a:bodyPr/>
        <a:lstStyle/>
        <a:p>
          <a:r>
            <a:rPr lang="en-US" dirty="0" err="1" smtClean="0"/>
            <a:t>Vocabulaire</a:t>
          </a:r>
          <a:r>
            <a:rPr lang="en-US" dirty="0" smtClean="0"/>
            <a:t>, </a:t>
          </a:r>
          <a:r>
            <a:rPr lang="en-US" dirty="0" err="1" smtClean="0"/>
            <a:t>syntaxe</a:t>
          </a:r>
          <a:r>
            <a:rPr lang="en-US" dirty="0" smtClean="0"/>
            <a:t>, </a:t>
          </a:r>
          <a:r>
            <a:rPr lang="en-US" dirty="0" err="1" smtClean="0"/>
            <a:t>sens</a:t>
          </a:r>
          <a:r>
            <a:rPr lang="en-US" dirty="0" smtClean="0"/>
            <a:t>, </a:t>
          </a:r>
          <a:r>
            <a:rPr lang="en-US" dirty="0" err="1" smtClean="0"/>
            <a:t>thèmes</a:t>
          </a:r>
          <a:r>
            <a:rPr lang="en-US" dirty="0" smtClean="0"/>
            <a:t>, </a:t>
          </a:r>
          <a:r>
            <a:rPr lang="en-US" dirty="0" err="1" smtClean="0"/>
            <a:t>symboles</a:t>
          </a:r>
          <a:endParaRPr lang="en-US" dirty="0"/>
        </a:p>
      </dgm:t>
    </dgm:pt>
    <dgm:pt modelId="{B71E432A-4A13-4664-B77A-EB8555316134}" type="parTrans" cxnId="{83E6C4A8-650B-4525-BE2A-279F8A3B8D86}">
      <dgm:prSet/>
      <dgm:spPr/>
      <dgm:t>
        <a:bodyPr/>
        <a:lstStyle/>
        <a:p>
          <a:endParaRPr lang="en-US"/>
        </a:p>
      </dgm:t>
    </dgm:pt>
    <dgm:pt modelId="{998AE4F2-5FAB-40FE-9D07-269655DDB74B}" type="sibTrans" cxnId="{83E6C4A8-650B-4525-BE2A-279F8A3B8D86}">
      <dgm:prSet/>
      <dgm:spPr/>
      <dgm:t>
        <a:bodyPr/>
        <a:lstStyle/>
        <a:p>
          <a:endParaRPr lang="en-US"/>
        </a:p>
      </dgm:t>
    </dgm:pt>
    <dgm:pt modelId="{23C71506-FE7F-436C-BD6A-4DD79EE62DFE}">
      <dgm:prSet/>
      <dgm:spPr/>
      <dgm:t>
        <a:bodyPr/>
        <a:lstStyle/>
        <a:p>
          <a:r>
            <a:rPr lang="en-US" dirty="0" err="1"/>
            <a:t>Dyslexie</a:t>
          </a:r>
          <a:r>
            <a:rPr lang="en-US" dirty="0"/>
            <a:t>, </a:t>
          </a:r>
          <a:r>
            <a:rPr lang="en-US" dirty="0" err="1"/>
            <a:t>alexie</a:t>
          </a:r>
          <a:r>
            <a:rPr lang="en-US" dirty="0"/>
            <a:t>, </a:t>
          </a:r>
          <a:r>
            <a:rPr lang="en-US" dirty="0" err="1"/>
            <a:t>hyperlexie</a:t>
          </a:r>
          <a:r>
            <a:rPr lang="en-US" dirty="0"/>
            <a:t>…</a:t>
          </a:r>
        </a:p>
      </dgm:t>
    </dgm:pt>
    <dgm:pt modelId="{2D914F70-1C58-4995-945B-E565FAFBCE32}" type="parTrans" cxnId="{3DBC628D-962A-4FBA-8927-D587DB6EA82C}">
      <dgm:prSet/>
      <dgm:spPr/>
      <dgm:t>
        <a:bodyPr/>
        <a:lstStyle/>
        <a:p>
          <a:endParaRPr lang="en-US"/>
        </a:p>
      </dgm:t>
    </dgm:pt>
    <dgm:pt modelId="{7CABEC93-C845-4307-B7E5-D29968DC4EF2}" type="sibTrans" cxnId="{3DBC628D-962A-4FBA-8927-D587DB6EA82C}">
      <dgm:prSet/>
      <dgm:spPr/>
      <dgm:t>
        <a:bodyPr/>
        <a:lstStyle/>
        <a:p>
          <a:endParaRPr lang="en-US"/>
        </a:p>
      </dgm:t>
    </dgm:pt>
    <dgm:pt modelId="{86C5ACB9-DF46-4B79-B553-5A6CBB815310}">
      <dgm:prSet/>
      <dgm:spPr/>
      <dgm:t>
        <a:bodyPr/>
        <a:lstStyle/>
        <a:p>
          <a:r>
            <a:rPr lang="en-US"/>
            <a:t>Attention et contrôle executif se développent lentement durant 2 premières décénies :</a:t>
          </a:r>
        </a:p>
      </dgm:t>
    </dgm:pt>
    <dgm:pt modelId="{5EF8C7DC-EE20-472E-A3B2-99FA4F3A78E4}" type="parTrans" cxnId="{803010C7-8D38-407A-BEFB-3F11D7BDDE52}">
      <dgm:prSet/>
      <dgm:spPr/>
      <dgm:t>
        <a:bodyPr/>
        <a:lstStyle/>
        <a:p>
          <a:endParaRPr lang="en-US"/>
        </a:p>
      </dgm:t>
    </dgm:pt>
    <dgm:pt modelId="{4CC339A3-BB08-46DB-91C9-4F0390A71615}" type="sibTrans" cxnId="{803010C7-8D38-407A-BEFB-3F11D7BDDE52}">
      <dgm:prSet/>
      <dgm:spPr/>
      <dgm:t>
        <a:bodyPr/>
        <a:lstStyle/>
        <a:p>
          <a:endParaRPr lang="en-US"/>
        </a:p>
      </dgm:t>
    </dgm:pt>
    <dgm:pt modelId="{5DD05F1F-CE5A-4837-ACD9-04433118DA56}">
      <dgm:prSet/>
      <dgm:spPr/>
      <dgm:t>
        <a:bodyPr/>
        <a:lstStyle/>
        <a:p>
          <a:r>
            <a:rPr lang="en-US"/>
            <a:t>Apprendre stratégies appropriées</a:t>
          </a:r>
        </a:p>
      </dgm:t>
    </dgm:pt>
    <dgm:pt modelId="{291DB581-B94D-45F5-8C05-6904E4A2B2FC}" type="parTrans" cxnId="{43E1CCFB-5075-4F36-88E3-00A4B52EEDCC}">
      <dgm:prSet/>
      <dgm:spPr/>
      <dgm:t>
        <a:bodyPr/>
        <a:lstStyle/>
        <a:p>
          <a:endParaRPr lang="en-US"/>
        </a:p>
      </dgm:t>
    </dgm:pt>
    <dgm:pt modelId="{C9CBFFA6-4237-455C-B193-34C7B45743EA}" type="sibTrans" cxnId="{43E1CCFB-5075-4F36-88E3-00A4B52EEDCC}">
      <dgm:prSet/>
      <dgm:spPr/>
      <dgm:t>
        <a:bodyPr/>
        <a:lstStyle/>
        <a:p>
          <a:endParaRPr lang="en-US"/>
        </a:p>
      </dgm:t>
    </dgm:pt>
    <dgm:pt modelId="{668E751C-B0F1-4CEC-8B81-9DEE62D8E1C5}">
      <dgm:prSet/>
      <dgm:spPr/>
      <dgm:t>
        <a:bodyPr/>
        <a:lstStyle/>
        <a:p>
          <a:r>
            <a:rPr lang="en-US" dirty="0" err="1"/>
            <a:t>Inhiber</a:t>
          </a:r>
          <a:r>
            <a:rPr lang="en-US" dirty="0"/>
            <a:t> </a:t>
          </a:r>
          <a:r>
            <a:rPr lang="en-US" dirty="0" err="1"/>
            <a:t>stratégies</a:t>
          </a:r>
          <a:r>
            <a:rPr lang="en-US" dirty="0"/>
            <a:t> </a:t>
          </a:r>
          <a:r>
            <a:rPr lang="en-US" dirty="0" err="1" smtClean="0"/>
            <a:t>inadéquates</a:t>
          </a:r>
          <a:r>
            <a:rPr lang="en-US" dirty="0" smtClean="0"/>
            <a:t> (</a:t>
          </a:r>
          <a:r>
            <a:rPr lang="en-US" dirty="0" err="1" smtClean="0"/>
            <a:t>Dehaene</a:t>
          </a:r>
          <a:r>
            <a:rPr lang="en-US" dirty="0" smtClean="0"/>
            <a:t>, 2018)</a:t>
          </a:r>
          <a:endParaRPr lang="en-US" dirty="0"/>
        </a:p>
      </dgm:t>
    </dgm:pt>
    <dgm:pt modelId="{19B2A9AE-8B17-4834-B2C7-B11A8F086264}" type="parTrans" cxnId="{20BB1C03-C66D-415E-8C53-2FBA0DA01459}">
      <dgm:prSet/>
      <dgm:spPr/>
      <dgm:t>
        <a:bodyPr/>
        <a:lstStyle/>
        <a:p>
          <a:endParaRPr lang="en-US"/>
        </a:p>
      </dgm:t>
    </dgm:pt>
    <dgm:pt modelId="{40CB5EA7-7D58-4FC7-9C72-CEEAD313D6AA}" type="sibTrans" cxnId="{20BB1C03-C66D-415E-8C53-2FBA0DA01459}">
      <dgm:prSet/>
      <dgm:spPr/>
      <dgm:t>
        <a:bodyPr/>
        <a:lstStyle/>
        <a:p>
          <a:endParaRPr lang="en-US"/>
        </a:p>
      </dgm:t>
    </dgm:pt>
    <dgm:pt modelId="{07845B12-3D3B-1E40-9FE0-C191F2F8E10B}">
      <dgm:prSet/>
      <dgm:spPr/>
      <dgm:t>
        <a:bodyPr/>
        <a:lstStyle/>
        <a:p>
          <a:r>
            <a:rPr lang="en-US" dirty="0" smtClean="0"/>
            <a:t>Trouble </a:t>
          </a:r>
          <a:r>
            <a:rPr lang="en-US" dirty="0"/>
            <a:t>de la lecture</a:t>
          </a:r>
        </a:p>
      </dgm:t>
    </dgm:pt>
    <dgm:pt modelId="{46834137-39B4-CD43-A650-191F97252E6D}" type="parTrans" cxnId="{9733CAEF-9F1A-064D-842A-56FF4349C00E}">
      <dgm:prSet/>
      <dgm:spPr/>
    </dgm:pt>
    <dgm:pt modelId="{5AFC5236-9F6E-A546-88FC-6738DBFB17DC}" type="sibTrans" cxnId="{9733CAEF-9F1A-064D-842A-56FF4349C00E}">
      <dgm:prSet/>
      <dgm:spPr/>
    </dgm:pt>
    <dgm:pt modelId="{9D3B542D-D966-9948-9D06-40D2C71D2086}">
      <dgm:prSet/>
      <dgm:spPr/>
      <dgm:t>
        <a:bodyPr/>
        <a:lstStyle/>
        <a:p>
          <a:r>
            <a:rPr lang="en-US" dirty="0" smtClean="0"/>
            <a:t>Multitasking</a:t>
          </a:r>
          <a:endParaRPr lang="en-US" dirty="0"/>
        </a:p>
      </dgm:t>
    </dgm:pt>
    <dgm:pt modelId="{26CF9B8D-19A6-C94E-9370-5EC557A037B0}" type="parTrans" cxnId="{D611B3F5-418A-6241-92B3-963F631B4E0E}">
      <dgm:prSet/>
      <dgm:spPr/>
    </dgm:pt>
    <dgm:pt modelId="{62591097-A055-B347-A0B5-56535AE3D2B5}" type="sibTrans" cxnId="{D611B3F5-418A-6241-92B3-963F631B4E0E}">
      <dgm:prSet/>
      <dgm:spPr/>
    </dgm:pt>
    <dgm:pt modelId="{ED38A751-6875-174E-B094-C735A86EE735}">
      <dgm:prSet/>
      <dgm:spPr/>
      <dgm:t>
        <a:bodyPr/>
        <a:lstStyle/>
        <a:p>
          <a:r>
            <a:rPr lang="en-US" dirty="0" smtClean="0"/>
            <a:t>Stimuli </a:t>
          </a:r>
          <a:r>
            <a:rPr lang="en-US" dirty="0" err="1" smtClean="0"/>
            <a:t>variés</a:t>
          </a:r>
          <a:r>
            <a:rPr lang="en-US" dirty="0" smtClean="0"/>
            <a:t> (</a:t>
          </a:r>
          <a:r>
            <a:rPr lang="en-US" dirty="0" err="1" smtClean="0"/>
            <a:t>écran</a:t>
          </a:r>
          <a:r>
            <a:rPr lang="en-US" dirty="0" smtClean="0"/>
            <a:t>, monde </a:t>
          </a:r>
          <a:r>
            <a:rPr lang="en-US" dirty="0" err="1" smtClean="0"/>
            <a:t>extérieur</a:t>
          </a:r>
          <a:r>
            <a:rPr lang="en-US" dirty="0" smtClean="0"/>
            <a:t>, </a:t>
          </a:r>
          <a:r>
            <a:rPr lang="en-US" dirty="0" err="1" smtClean="0"/>
            <a:t>pensées</a:t>
          </a:r>
          <a:r>
            <a:rPr lang="mr-IN" dirty="0" smtClean="0"/>
            <a:t>…</a:t>
          </a:r>
          <a:r>
            <a:rPr lang="fr-FR" dirty="0" smtClean="0"/>
            <a:t>) </a:t>
          </a:r>
          <a:r>
            <a:rPr lang="mr-IN" dirty="0" smtClean="0"/>
            <a:t>–</a:t>
          </a:r>
          <a:r>
            <a:rPr lang="fr-FR" dirty="0" smtClean="0"/>
            <a:t> (</a:t>
          </a:r>
          <a:r>
            <a:rPr lang="fr-FR" dirty="0" err="1" smtClean="0"/>
            <a:t>Pasquinelli</a:t>
          </a:r>
          <a:r>
            <a:rPr lang="fr-FR" dirty="0" smtClean="0"/>
            <a:t>, 2018)</a:t>
          </a:r>
          <a:endParaRPr lang="en-US" dirty="0"/>
        </a:p>
      </dgm:t>
    </dgm:pt>
    <dgm:pt modelId="{8F7AFB53-66B9-844B-943A-8A15583F6C21}" type="parTrans" cxnId="{6D6E605F-160B-7143-9914-DB2D64912158}">
      <dgm:prSet/>
      <dgm:spPr/>
    </dgm:pt>
    <dgm:pt modelId="{65E5C0B8-8B25-E941-BEE6-B71D4CE1A363}" type="sibTrans" cxnId="{6D6E605F-160B-7143-9914-DB2D64912158}">
      <dgm:prSet/>
      <dgm:spPr/>
    </dgm:pt>
    <dgm:pt modelId="{B1B5F0A3-A88B-1542-A345-328065EC6244}" type="pres">
      <dgm:prSet presAssocID="{BD78E75F-66B0-4AD5-B7F4-F7BD44232A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E3A9FED-E224-654E-AECE-E963AB2BC993}" type="pres">
      <dgm:prSet presAssocID="{D3E6CC85-87A5-43E1-B5F6-3AA241463F73}" presName="composite" presStyleCnt="0"/>
      <dgm:spPr/>
    </dgm:pt>
    <dgm:pt modelId="{2F7E89F4-F41A-8B4A-9F12-0D33CEEAFF48}" type="pres">
      <dgm:prSet presAssocID="{D3E6CC85-87A5-43E1-B5F6-3AA241463F7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96D853-30F8-9C42-BFB8-5BCADF083876}" type="pres">
      <dgm:prSet presAssocID="{D3E6CC85-87A5-43E1-B5F6-3AA241463F7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238755-A59F-8345-A9F6-868302E8ED01}" type="pres">
      <dgm:prSet presAssocID="{742ACBF9-E6CA-40BD-84C3-BD75631098A7}" presName="space" presStyleCnt="0"/>
      <dgm:spPr/>
    </dgm:pt>
    <dgm:pt modelId="{1C6E9DC3-455A-ED4F-BEA2-F2E5B69A1912}" type="pres">
      <dgm:prSet presAssocID="{F827CAD3-D59A-4F81-BC2F-5281196B65FE}" presName="composite" presStyleCnt="0"/>
      <dgm:spPr/>
    </dgm:pt>
    <dgm:pt modelId="{0C715FAA-DEF5-EA49-A564-5CE150D0492F}" type="pres">
      <dgm:prSet presAssocID="{F827CAD3-D59A-4F81-BC2F-5281196B65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1E34C68-8175-A249-88DC-440AAF0D8D4A}" type="pres">
      <dgm:prSet presAssocID="{F827CAD3-D59A-4F81-BC2F-5281196B65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6C056E-5E8B-DE4F-A805-5BB48115A848}" type="pres">
      <dgm:prSet presAssocID="{6B3FDDB5-C9AB-4DC7-B4B7-F7F43FA31A7B}" presName="space" presStyleCnt="0"/>
      <dgm:spPr/>
    </dgm:pt>
    <dgm:pt modelId="{612B8200-3376-9740-A77B-A7327B12D171}" type="pres">
      <dgm:prSet presAssocID="{86C5ACB9-DF46-4B79-B553-5A6CBB815310}" presName="composite" presStyleCnt="0"/>
      <dgm:spPr/>
    </dgm:pt>
    <dgm:pt modelId="{428EB4A0-E2A4-0548-8D8D-9DAFA538DEEC}" type="pres">
      <dgm:prSet presAssocID="{86C5ACB9-DF46-4B79-B553-5A6CBB81531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750D8F-50AA-5046-B13C-243FE12D25AD}" type="pres">
      <dgm:prSet presAssocID="{86C5ACB9-DF46-4B79-B553-5A6CBB81531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944D9BB-9D6E-CC45-B926-0BF0C5512484}" type="presOf" srcId="{D3E6CC85-87A5-43E1-B5F6-3AA241463F73}" destId="{2F7E89F4-F41A-8B4A-9F12-0D33CEEAFF48}" srcOrd="0" destOrd="0" presId="urn:microsoft.com/office/officeart/2005/8/layout/hList1"/>
    <dgm:cxn modelId="{D611B3F5-418A-6241-92B3-963F631B4E0E}" srcId="{D3E6CC85-87A5-43E1-B5F6-3AA241463F73}" destId="{9D3B542D-D966-9948-9D06-40D2C71D2086}" srcOrd="1" destOrd="0" parTransId="{26CF9B8D-19A6-C94E-9370-5EC557A037B0}" sibTransId="{62591097-A055-B347-A0B5-56535AE3D2B5}"/>
    <dgm:cxn modelId="{20BB1C03-C66D-415E-8C53-2FBA0DA01459}" srcId="{86C5ACB9-DF46-4B79-B553-5A6CBB815310}" destId="{668E751C-B0F1-4CEC-8B81-9DEE62D8E1C5}" srcOrd="1" destOrd="0" parTransId="{19B2A9AE-8B17-4834-B2C7-B11A8F086264}" sibTransId="{40CB5EA7-7D58-4FC7-9C72-CEEAD313D6AA}"/>
    <dgm:cxn modelId="{C6EA7CAF-3ACF-45CF-A335-0462AEC1B997}" srcId="{D3E6CC85-87A5-43E1-B5F6-3AA241463F73}" destId="{5364F86E-E6C3-40DE-8715-9C9B76F04BC5}" srcOrd="0" destOrd="0" parTransId="{D5AAE072-D2BB-4078-B014-DB138F0C5A5A}" sibTransId="{6789C2C6-2403-468F-821E-9D3019070EB2}"/>
    <dgm:cxn modelId="{2897C1C7-6996-D642-AE15-A0761E3D0B11}" type="presOf" srcId="{9D3B542D-D966-9948-9D06-40D2C71D2086}" destId="{A196D853-30F8-9C42-BFB8-5BCADF083876}" srcOrd="0" destOrd="1" presId="urn:microsoft.com/office/officeart/2005/8/layout/hList1"/>
    <dgm:cxn modelId="{A5730BF8-529B-0A48-85D9-CBF2EB95CC0B}" type="presOf" srcId="{23C71506-FE7F-436C-BD6A-4DD79EE62DFE}" destId="{41E34C68-8175-A249-88DC-440AAF0D8D4A}" srcOrd="0" destOrd="2" presId="urn:microsoft.com/office/officeart/2005/8/layout/hList1"/>
    <dgm:cxn modelId="{C5A95811-3D84-8A49-A899-36C2DD0856F9}" type="presOf" srcId="{BD78E75F-66B0-4AD5-B7F4-F7BD44232A6B}" destId="{B1B5F0A3-A88B-1542-A345-328065EC6244}" srcOrd="0" destOrd="0" presId="urn:microsoft.com/office/officeart/2005/8/layout/hList1"/>
    <dgm:cxn modelId="{182120B8-98C1-6543-8B4E-9B52DE48F3F6}" type="presOf" srcId="{668E751C-B0F1-4CEC-8B81-9DEE62D8E1C5}" destId="{16750D8F-50AA-5046-B13C-243FE12D25AD}" srcOrd="0" destOrd="1" presId="urn:microsoft.com/office/officeart/2005/8/layout/hList1"/>
    <dgm:cxn modelId="{803010C7-8D38-407A-BEFB-3F11D7BDDE52}" srcId="{BD78E75F-66B0-4AD5-B7F4-F7BD44232A6B}" destId="{86C5ACB9-DF46-4B79-B553-5A6CBB815310}" srcOrd="2" destOrd="0" parTransId="{5EF8C7DC-EE20-472E-A3B2-99FA4F3A78E4}" sibTransId="{4CC339A3-BB08-46DB-91C9-4F0390A71615}"/>
    <dgm:cxn modelId="{087DCFD9-67EF-1348-A10D-8BC759BC2018}" type="presOf" srcId="{5364F86E-E6C3-40DE-8715-9C9B76F04BC5}" destId="{A196D853-30F8-9C42-BFB8-5BCADF083876}" srcOrd="0" destOrd="0" presId="urn:microsoft.com/office/officeart/2005/8/layout/hList1"/>
    <dgm:cxn modelId="{439AE10C-1E26-4DC6-A597-40247D1026EC}" srcId="{BD78E75F-66B0-4AD5-B7F4-F7BD44232A6B}" destId="{F827CAD3-D59A-4F81-BC2F-5281196B65FE}" srcOrd="1" destOrd="0" parTransId="{D8CB9860-76A6-4541-954B-16A57559ECB6}" sibTransId="{6B3FDDB5-C9AB-4DC7-B4B7-F7F43FA31A7B}"/>
    <dgm:cxn modelId="{6D6E605F-160B-7143-9914-DB2D64912158}" srcId="{D3E6CC85-87A5-43E1-B5F6-3AA241463F73}" destId="{ED38A751-6875-174E-B094-C735A86EE735}" srcOrd="2" destOrd="0" parTransId="{8F7AFB53-66B9-844B-943A-8A15583F6C21}" sibTransId="{65E5C0B8-8B25-E941-BEE6-B71D4CE1A363}"/>
    <dgm:cxn modelId="{109196DE-42D0-FE43-9878-8E7463ED66FB}" type="presOf" srcId="{F827CAD3-D59A-4F81-BC2F-5281196B65FE}" destId="{0C715FAA-DEF5-EA49-A564-5CE150D0492F}" srcOrd="0" destOrd="0" presId="urn:microsoft.com/office/officeart/2005/8/layout/hList1"/>
    <dgm:cxn modelId="{1A8DE7B3-D630-0A45-A596-DAEB92FE6AC3}" type="presOf" srcId="{86C5ACB9-DF46-4B79-B553-5A6CBB815310}" destId="{428EB4A0-E2A4-0548-8D8D-9DAFA538DEEC}" srcOrd="0" destOrd="0" presId="urn:microsoft.com/office/officeart/2005/8/layout/hList1"/>
    <dgm:cxn modelId="{681839C4-DA5B-433C-8A70-D986667BE3D2}" srcId="{BD78E75F-66B0-4AD5-B7F4-F7BD44232A6B}" destId="{D3E6CC85-87A5-43E1-B5F6-3AA241463F73}" srcOrd="0" destOrd="0" parTransId="{4A3F17AC-4E56-4113-BC21-1036B9CC07DB}" sibTransId="{742ACBF9-E6CA-40BD-84C3-BD75631098A7}"/>
    <dgm:cxn modelId="{BF8490F7-31D2-8746-A619-C52206AF1B6D}" type="presOf" srcId="{67BA50D3-9F7D-430C-A188-36099AE55EAF}" destId="{41E34C68-8175-A249-88DC-440AAF0D8D4A}" srcOrd="0" destOrd="0" presId="urn:microsoft.com/office/officeart/2005/8/layout/hList1"/>
    <dgm:cxn modelId="{9733CAEF-9F1A-064D-842A-56FF4349C00E}" srcId="{F827CAD3-D59A-4F81-BC2F-5281196B65FE}" destId="{07845B12-3D3B-1E40-9FE0-C191F2F8E10B}" srcOrd="1" destOrd="0" parTransId="{46834137-39B4-CD43-A650-191F97252E6D}" sibTransId="{5AFC5236-9F6E-A546-88FC-6738DBFB17DC}"/>
    <dgm:cxn modelId="{83E6C4A8-650B-4525-BE2A-279F8A3B8D86}" srcId="{F827CAD3-D59A-4F81-BC2F-5281196B65FE}" destId="{67BA50D3-9F7D-430C-A188-36099AE55EAF}" srcOrd="0" destOrd="0" parTransId="{B71E432A-4A13-4664-B77A-EB8555316134}" sibTransId="{998AE4F2-5FAB-40FE-9D07-269655DDB74B}"/>
    <dgm:cxn modelId="{43E1CCFB-5075-4F36-88E3-00A4B52EEDCC}" srcId="{86C5ACB9-DF46-4B79-B553-5A6CBB815310}" destId="{5DD05F1F-CE5A-4837-ACD9-04433118DA56}" srcOrd="0" destOrd="0" parTransId="{291DB581-B94D-45F5-8C05-6904E4A2B2FC}" sibTransId="{C9CBFFA6-4237-455C-B193-34C7B45743EA}"/>
    <dgm:cxn modelId="{3DBC628D-962A-4FBA-8927-D587DB6EA82C}" srcId="{07845B12-3D3B-1E40-9FE0-C191F2F8E10B}" destId="{23C71506-FE7F-436C-BD6A-4DD79EE62DFE}" srcOrd="0" destOrd="0" parTransId="{2D914F70-1C58-4995-945B-E565FAFBCE32}" sibTransId="{7CABEC93-C845-4307-B7E5-D29968DC4EF2}"/>
    <dgm:cxn modelId="{11ED6C58-6083-F043-AD41-34ED309FCBB2}" type="presOf" srcId="{5DD05F1F-CE5A-4837-ACD9-04433118DA56}" destId="{16750D8F-50AA-5046-B13C-243FE12D25AD}" srcOrd="0" destOrd="0" presId="urn:microsoft.com/office/officeart/2005/8/layout/hList1"/>
    <dgm:cxn modelId="{CC94C3B5-A336-7944-9C5D-A977D566B1A4}" type="presOf" srcId="{ED38A751-6875-174E-B094-C735A86EE735}" destId="{A196D853-30F8-9C42-BFB8-5BCADF083876}" srcOrd="0" destOrd="2" presId="urn:microsoft.com/office/officeart/2005/8/layout/hList1"/>
    <dgm:cxn modelId="{642BB3D3-A815-F747-B534-F09CDB584AB6}" type="presOf" srcId="{07845B12-3D3B-1E40-9FE0-C191F2F8E10B}" destId="{41E34C68-8175-A249-88DC-440AAF0D8D4A}" srcOrd="0" destOrd="1" presId="urn:microsoft.com/office/officeart/2005/8/layout/hList1"/>
    <dgm:cxn modelId="{FF436A99-A25D-AF42-B17F-BF264D244D1B}" type="presParOf" srcId="{B1B5F0A3-A88B-1542-A345-328065EC6244}" destId="{EE3A9FED-E224-654E-AECE-E963AB2BC993}" srcOrd="0" destOrd="0" presId="urn:microsoft.com/office/officeart/2005/8/layout/hList1"/>
    <dgm:cxn modelId="{31FC2D90-58DB-5B4F-AE7C-2FD11003F23C}" type="presParOf" srcId="{EE3A9FED-E224-654E-AECE-E963AB2BC993}" destId="{2F7E89F4-F41A-8B4A-9F12-0D33CEEAFF48}" srcOrd="0" destOrd="0" presId="urn:microsoft.com/office/officeart/2005/8/layout/hList1"/>
    <dgm:cxn modelId="{6019C4BB-B090-104F-BA00-00F2ABFEA8E1}" type="presParOf" srcId="{EE3A9FED-E224-654E-AECE-E963AB2BC993}" destId="{A196D853-30F8-9C42-BFB8-5BCADF083876}" srcOrd="1" destOrd="0" presId="urn:microsoft.com/office/officeart/2005/8/layout/hList1"/>
    <dgm:cxn modelId="{1257447C-CA1F-4346-8FF2-C0B749A350A8}" type="presParOf" srcId="{B1B5F0A3-A88B-1542-A345-328065EC6244}" destId="{4E238755-A59F-8345-A9F6-868302E8ED01}" srcOrd="1" destOrd="0" presId="urn:microsoft.com/office/officeart/2005/8/layout/hList1"/>
    <dgm:cxn modelId="{B332D96E-B16C-AF44-B46C-284540D47A54}" type="presParOf" srcId="{B1B5F0A3-A88B-1542-A345-328065EC6244}" destId="{1C6E9DC3-455A-ED4F-BEA2-F2E5B69A1912}" srcOrd="2" destOrd="0" presId="urn:microsoft.com/office/officeart/2005/8/layout/hList1"/>
    <dgm:cxn modelId="{AB830099-0418-D648-B2AC-608ADB34D3A7}" type="presParOf" srcId="{1C6E9DC3-455A-ED4F-BEA2-F2E5B69A1912}" destId="{0C715FAA-DEF5-EA49-A564-5CE150D0492F}" srcOrd="0" destOrd="0" presId="urn:microsoft.com/office/officeart/2005/8/layout/hList1"/>
    <dgm:cxn modelId="{10F77704-CC8E-024B-BBD3-C5C326F9EC50}" type="presParOf" srcId="{1C6E9DC3-455A-ED4F-BEA2-F2E5B69A1912}" destId="{41E34C68-8175-A249-88DC-440AAF0D8D4A}" srcOrd="1" destOrd="0" presId="urn:microsoft.com/office/officeart/2005/8/layout/hList1"/>
    <dgm:cxn modelId="{C86ACC82-70EB-B345-9C9D-F11A38CB9BE8}" type="presParOf" srcId="{B1B5F0A3-A88B-1542-A345-328065EC6244}" destId="{0D6C056E-5E8B-DE4F-A805-5BB48115A848}" srcOrd="3" destOrd="0" presId="urn:microsoft.com/office/officeart/2005/8/layout/hList1"/>
    <dgm:cxn modelId="{C84B7D27-2FF8-4946-8765-0D2F37E997BC}" type="presParOf" srcId="{B1B5F0A3-A88B-1542-A345-328065EC6244}" destId="{612B8200-3376-9740-A77B-A7327B12D171}" srcOrd="4" destOrd="0" presId="urn:microsoft.com/office/officeart/2005/8/layout/hList1"/>
    <dgm:cxn modelId="{A420B87D-72B8-2D45-A650-D9F2339725F5}" type="presParOf" srcId="{612B8200-3376-9740-A77B-A7327B12D171}" destId="{428EB4A0-E2A4-0548-8D8D-9DAFA538DEEC}" srcOrd="0" destOrd="0" presId="urn:microsoft.com/office/officeart/2005/8/layout/hList1"/>
    <dgm:cxn modelId="{2F5E6830-66D4-5D47-9979-B83A0FF8F92D}" type="presParOf" srcId="{612B8200-3376-9740-A77B-A7327B12D171}" destId="{16750D8F-50AA-5046-B13C-243FE12D25A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C3E1A6-A342-A142-A8C4-B800B4FA908C}" type="doc">
      <dgm:prSet loTypeId="urn:microsoft.com/office/officeart/2005/8/layout/cycle5" loCatId="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2F4B77B-8E38-4A47-950D-656CA652B048}">
      <dgm:prSet phldrT="[Texte]" custT="1"/>
      <dgm:spPr/>
      <dgm:t>
        <a:bodyPr/>
        <a:lstStyle/>
        <a:p>
          <a:r>
            <a:rPr lang="fr-FR" sz="1200" dirty="0" smtClean="0"/>
            <a:t>Connaissances antérieures et contexte</a:t>
          </a:r>
          <a:endParaRPr lang="fr-FR" sz="1200" dirty="0"/>
        </a:p>
      </dgm:t>
    </dgm:pt>
    <dgm:pt modelId="{F6CD3B1F-D6F5-F446-A09C-F818E7657480}" type="parTrans" cxnId="{089D6A7F-764A-3D44-A621-963CB1F4182C}">
      <dgm:prSet/>
      <dgm:spPr/>
      <dgm:t>
        <a:bodyPr/>
        <a:lstStyle/>
        <a:p>
          <a:endParaRPr lang="fr-FR"/>
        </a:p>
      </dgm:t>
    </dgm:pt>
    <dgm:pt modelId="{A8DB8520-BD82-8343-BE7C-6B3B408DD52C}" type="sibTrans" cxnId="{089D6A7F-764A-3D44-A621-963CB1F4182C}">
      <dgm:prSet/>
      <dgm:spPr/>
      <dgm:t>
        <a:bodyPr/>
        <a:lstStyle/>
        <a:p>
          <a:endParaRPr lang="fr-FR"/>
        </a:p>
      </dgm:t>
    </dgm:pt>
    <dgm:pt modelId="{FC1754D1-634C-5342-B4E8-B7A8D2A64260}">
      <dgm:prSet phldrT="[Texte]" custT="1"/>
      <dgm:spPr/>
      <dgm:t>
        <a:bodyPr/>
        <a:lstStyle/>
        <a:p>
          <a:r>
            <a:rPr lang="fr-FR" sz="1200" dirty="0" smtClean="0"/>
            <a:t>Stratégies : </a:t>
          </a:r>
        </a:p>
        <a:p>
          <a:r>
            <a:rPr lang="fr-FR" sz="1200" dirty="0" smtClean="0"/>
            <a:t>- Annotation</a:t>
          </a:r>
        </a:p>
        <a:p>
          <a:r>
            <a:rPr lang="fr-FR" sz="1200" dirty="0" smtClean="0"/>
            <a:t>- Formats texte</a:t>
          </a:r>
        </a:p>
        <a:p>
          <a:r>
            <a:rPr lang="fr-FR" sz="1200" dirty="0" smtClean="0"/>
            <a:t>- Questions </a:t>
          </a:r>
          <a:endParaRPr lang="fr-FR" sz="1200" dirty="0"/>
        </a:p>
      </dgm:t>
    </dgm:pt>
    <dgm:pt modelId="{3BF5BDA0-780C-2343-BFAA-446B65504B8E}" type="parTrans" cxnId="{ED012815-2E91-EE41-9829-485A737625D7}">
      <dgm:prSet/>
      <dgm:spPr/>
      <dgm:t>
        <a:bodyPr/>
        <a:lstStyle/>
        <a:p>
          <a:endParaRPr lang="fr-FR"/>
        </a:p>
      </dgm:t>
    </dgm:pt>
    <dgm:pt modelId="{9A766A9F-B135-2746-BD4D-6AFBA1AE9C2A}" type="sibTrans" cxnId="{ED012815-2E91-EE41-9829-485A737625D7}">
      <dgm:prSet/>
      <dgm:spPr/>
      <dgm:t>
        <a:bodyPr/>
        <a:lstStyle/>
        <a:p>
          <a:endParaRPr lang="fr-FR"/>
        </a:p>
      </dgm:t>
    </dgm:pt>
    <dgm:pt modelId="{7B2C05BA-02ED-A348-8A49-731689D740E6}">
      <dgm:prSet phldrT="[Texte]" custT="1"/>
      <dgm:spPr/>
      <dgm:t>
        <a:bodyPr/>
        <a:lstStyle/>
        <a:p>
          <a:r>
            <a:rPr lang="fr-FR" sz="1200" dirty="0" smtClean="0"/>
            <a:t>Lecture seul avec </a:t>
          </a:r>
        </a:p>
        <a:p>
          <a:r>
            <a:rPr lang="fr-FR" sz="1200" dirty="0" smtClean="0"/>
            <a:t>stratégies</a:t>
          </a:r>
          <a:endParaRPr lang="fr-FR" sz="1200" dirty="0"/>
        </a:p>
      </dgm:t>
    </dgm:pt>
    <dgm:pt modelId="{95B45614-EDDC-1345-8D5A-9F1884D5361F}" type="parTrans" cxnId="{8DD08698-E54D-C54F-9672-7835EDD70344}">
      <dgm:prSet/>
      <dgm:spPr/>
      <dgm:t>
        <a:bodyPr/>
        <a:lstStyle/>
        <a:p>
          <a:endParaRPr lang="fr-FR"/>
        </a:p>
      </dgm:t>
    </dgm:pt>
    <dgm:pt modelId="{107D891E-FF47-DF45-A4B8-8BC790D747CE}" type="sibTrans" cxnId="{8DD08698-E54D-C54F-9672-7835EDD70344}">
      <dgm:prSet/>
      <dgm:spPr/>
      <dgm:t>
        <a:bodyPr/>
        <a:lstStyle/>
        <a:p>
          <a:endParaRPr lang="fr-FR"/>
        </a:p>
      </dgm:t>
    </dgm:pt>
    <dgm:pt modelId="{4BA3D78C-1028-EE4E-94A5-C8EA08D9638B}">
      <dgm:prSet phldrT="[Texte]"/>
      <dgm:spPr/>
      <dgm:t>
        <a:bodyPr/>
        <a:lstStyle/>
        <a:p>
          <a:r>
            <a:rPr lang="fr-FR" dirty="0" smtClean="0"/>
            <a:t>Cercles de lecture avec rôles assignés</a:t>
          </a:r>
          <a:endParaRPr lang="fr-FR" dirty="0"/>
        </a:p>
      </dgm:t>
    </dgm:pt>
    <dgm:pt modelId="{0D566DAC-F97D-5642-8456-53FAB6FA04EF}" type="parTrans" cxnId="{B9EA30E4-20EC-F94C-A604-2DFC5CF3CC25}">
      <dgm:prSet/>
      <dgm:spPr/>
      <dgm:t>
        <a:bodyPr/>
        <a:lstStyle/>
        <a:p>
          <a:endParaRPr lang="fr-FR"/>
        </a:p>
      </dgm:t>
    </dgm:pt>
    <dgm:pt modelId="{F420D5DA-F2C6-194A-9F26-7C28C47F6AEB}" type="sibTrans" cxnId="{B9EA30E4-20EC-F94C-A604-2DFC5CF3CC25}">
      <dgm:prSet/>
      <dgm:spPr/>
      <dgm:t>
        <a:bodyPr/>
        <a:lstStyle/>
        <a:p>
          <a:endParaRPr lang="fr-FR"/>
        </a:p>
      </dgm:t>
    </dgm:pt>
    <dgm:pt modelId="{C2551043-12D6-DF45-9A57-447A5F0FCC58}">
      <dgm:prSet phldrT="[Texte]"/>
      <dgm:spPr/>
      <dgm:t>
        <a:bodyPr/>
        <a:lstStyle/>
        <a:p>
          <a:r>
            <a:rPr lang="fr-FR" dirty="0" smtClean="0"/>
            <a:t>Consolidation</a:t>
          </a:r>
        </a:p>
        <a:p>
          <a:r>
            <a:rPr lang="fr-FR" dirty="0" smtClean="0"/>
            <a:t>Rétroaction </a:t>
          </a:r>
          <a:endParaRPr lang="fr-FR" dirty="0"/>
        </a:p>
      </dgm:t>
    </dgm:pt>
    <dgm:pt modelId="{BDB28BD7-0B93-5449-921A-DE4E85736C8E}" type="parTrans" cxnId="{4989CD2F-70CF-1945-B62C-3A6B07DE1A3A}">
      <dgm:prSet/>
      <dgm:spPr/>
      <dgm:t>
        <a:bodyPr/>
        <a:lstStyle/>
        <a:p>
          <a:endParaRPr lang="fr-FR"/>
        </a:p>
      </dgm:t>
    </dgm:pt>
    <dgm:pt modelId="{3EE830D2-11BC-624F-84E8-5D99624522DE}" type="sibTrans" cxnId="{4989CD2F-70CF-1945-B62C-3A6B07DE1A3A}">
      <dgm:prSet/>
      <dgm:spPr/>
      <dgm:t>
        <a:bodyPr/>
        <a:lstStyle/>
        <a:p>
          <a:endParaRPr lang="fr-FR"/>
        </a:p>
      </dgm:t>
    </dgm:pt>
    <dgm:pt modelId="{13C8C662-6A57-494E-B644-7281E943534C}" type="pres">
      <dgm:prSet presAssocID="{B1C3E1A6-A342-A142-A8C4-B800B4FA908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3D095A0-9285-8A41-A776-B3A608E5D1AF}" type="pres">
      <dgm:prSet presAssocID="{92F4B77B-8E38-4A47-950D-656CA652B0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9D5CE6-F6F8-6C49-8637-556A181C6D65}" type="pres">
      <dgm:prSet presAssocID="{92F4B77B-8E38-4A47-950D-656CA652B048}" presName="spNode" presStyleCnt="0"/>
      <dgm:spPr/>
    </dgm:pt>
    <dgm:pt modelId="{B20244BA-3F36-B94D-9B08-7DD7A136D314}" type="pres">
      <dgm:prSet presAssocID="{A8DB8520-BD82-8343-BE7C-6B3B408DD52C}" presName="sibTrans" presStyleLbl="sibTrans1D1" presStyleIdx="0" presStyleCnt="5"/>
      <dgm:spPr/>
      <dgm:t>
        <a:bodyPr/>
        <a:lstStyle/>
        <a:p>
          <a:endParaRPr lang="fr-FR"/>
        </a:p>
      </dgm:t>
    </dgm:pt>
    <dgm:pt modelId="{6E8FC4EA-FBDA-744D-9886-39809BE9F52E}" type="pres">
      <dgm:prSet presAssocID="{FC1754D1-634C-5342-B4E8-B7A8D2A6426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272856-0E89-264E-AD31-8FEFAE473684}" type="pres">
      <dgm:prSet presAssocID="{FC1754D1-634C-5342-B4E8-B7A8D2A64260}" presName="spNode" presStyleCnt="0"/>
      <dgm:spPr/>
    </dgm:pt>
    <dgm:pt modelId="{8C1ED53F-80AA-E244-8520-D05F60FE05C6}" type="pres">
      <dgm:prSet presAssocID="{9A766A9F-B135-2746-BD4D-6AFBA1AE9C2A}" presName="sibTrans" presStyleLbl="sibTrans1D1" presStyleIdx="1" presStyleCnt="5"/>
      <dgm:spPr/>
      <dgm:t>
        <a:bodyPr/>
        <a:lstStyle/>
        <a:p>
          <a:endParaRPr lang="fr-FR"/>
        </a:p>
      </dgm:t>
    </dgm:pt>
    <dgm:pt modelId="{95989545-AEB8-1344-BCB2-5F40AB5447BC}" type="pres">
      <dgm:prSet presAssocID="{7B2C05BA-02ED-A348-8A49-731689D740E6}" presName="node" presStyleLbl="node1" presStyleIdx="2" presStyleCnt="5" custRadScaleRad="101156" custRadScaleInc="4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99A54A-1237-3C42-9E4E-0920467AFBD8}" type="pres">
      <dgm:prSet presAssocID="{7B2C05BA-02ED-A348-8A49-731689D740E6}" presName="spNode" presStyleCnt="0"/>
      <dgm:spPr/>
    </dgm:pt>
    <dgm:pt modelId="{3EA65119-7CE6-964A-B15F-036277D673F2}" type="pres">
      <dgm:prSet presAssocID="{107D891E-FF47-DF45-A4B8-8BC790D747CE}" presName="sibTrans" presStyleLbl="sibTrans1D1" presStyleIdx="2" presStyleCnt="5"/>
      <dgm:spPr/>
      <dgm:t>
        <a:bodyPr/>
        <a:lstStyle/>
        <a:p>
          <a:endParaRPr lang="fr-FR"/>
        </a:p>
      </dgm:t>
    </dgm:pt>
    <dgm:pt modelId="{3614FE59-8C8C-5647-919D-F60B6D2C3EAE}" type="pres">
      <dgm:prSet presAssocID="{4BA3D78C-1028-EE4E-94A5-C8EA08D9638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B10E53-CF2D-0542-875F-02E802EBA5C6}" type="pres">
      <dgm:prSet presAssocID="{4BA3D78C-1028-EE4E-94A5-C8EA08D9638B}" presName="spNode" presStyleCnt="0"/>
      <dgm:spPr/>
    </dgm:pt>
    <dgm:pt modelId="{C99D6D45-E8B4-CC4A-A78A-90D94057DFEF}" type="pres">
      <dgm:prSet presAssocID="{F420D5DA-F2C6-194A-9F26-7C28C47F6AEB}" presName="sibTrans" presStyleLbl="sibTrans1D1" presStyleIdx="3" presStyleCnt="5"/>
      <dgm:spPr/>
      <dgm:t>
        <a:bodyPr/>
        <a:lstStyle/>
        <a:p>
          <a:endParaRPr lang="fr-FR"/>
        </a:p>
      </dgm:t>
    </dgm:pt>
    <dgm:pt modelId="{1B02F140-F828-C643-B734-691659D7BAFE}" type="pres">
      <dgm:prSet presAssocID="{C2551043-12D6-DF45-9A57-447A5F0FCC5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85F1BA-77A9-B94C-824A-242CCAC7137E}" type="pres">
      <dgm:prSet presAssocID="{C2551043-12D6-DF45-9A57-447A5F0FCC58}" presName="spNode" presStyleCnt="0"/>
      <dgm:spPr/>
    </dgm:pt>
    <dgm:pt modelId="{9A86019D-CCA3-B542-AD35-370B5FC490A5}" type="pres">
      <dgm:prSet presAssocID="{3EE830D2-11BC-624F-84E8-5D99624522DE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BB4018D5-2B20-8640-8C44-682B9D453574}" type="presOf" srcId="{A8DB8520-BD82-8343-BE7C-6B3B408DD52C}" destId="{B20244BA-3F36-B94D-9B08-7DD7A136D314}" srcOrd="0" destOrd="0" presId="urn:microsoft.com/office/officeart/2005/8/layout/cycle5"/>
    <dgm:cxn modelId="{F2BF698B-0A13-1B46-9D7F-23447226C88A}" type="presOf" srcId="{3EE830D2-11BC-624F-84E8-5D99624522DE}" destId="{9A86019D-CCA3-B542-AD35-370B5FC490A5}" srcOrd="0" destOrd="0" presId="urn:microsoft.com/office/officeart/2005/8/layout/cycle5"/>
    <dgm:cxn modelId="{484D6226-4351-C64A-940D-20CD3A7C5293}" type="presOf" srcId="{FC1754D1-634C-5342-B4E8-B7A8D2A64260}" destId="{6E8FC4EA-FBDA-744D-9886-39809BE9F52E}" srcOrd="0" destOrd="0" presId="urn:microsoft.com/office/officeart/2005/8/layout/cycle5"/>
    <dgm:cxn modelId="{089D6A7F-764A-3D44-A621-963CB1F4182C}" srcId="{B1C3E1A6-A342-A142-A8C4-B800B4FA908C}" destId="{92F4B77B-8E38-4A47-950D-656CA652B048}" srcOrd="0" destOrd="0" parTransId="{F6CD3B1F-D6F5-F446-A09C-F818E7657480}" sibTransId="{A8DB8520-BD82-8343-BE7C-6B3B408DD52C}"/>
    <dgm:cxn modelId="{A5B6C48D-79B2-FF4C-8711-9C7B67852C7A}" type="presOf" srcId="{4BA3D78C-1028-EE4E-94A5-C8EA08D9638B}" destId="{3614FE59-8C8C-5647-919D-F60B6D2C3EAE}" srcOrd="0" destOrd="0" presId="urn:microsoft.com/office/officeart/2005/8/layout/cycle5"/>
    <dgm:cxn modelId="{8DD08698-E54D-C54F-9672-7835EDD70344}" srcId="{B1C3E1A6-A342-A142-A8C4-B800B4FA908C}" destId="{7B2C05BA-02ED-A348-8A49-731689D740E6}" srcOrd="2" destOrd="0" parTransId="{95B45614-EDDC-1345-8D5A-9F1884D5361F}" sibTransId="{107D891E-FF47-DF45-A4B8-8BC790D747CE}"/>
    <dgm:cxn modelId="{DE5EB0B3-B3B2-3140-AED3-D64CBA34D9A8}" type="presOf" srcId="{107D891E-FF47-DF45-A4B8-8BC790D747CE}" destId="{3EA65119-7CE6-964A-B15F-036277D673F2}" srcOrd="0" destOrd="0" presId="urn:microsoft.com/office/officeart/2005/8/layout/cycle5"/>
    <dgm:cxn modelId="{B9EA30E4-20EC-F94C-A604-2DFC5CF3CC25}" srcId="{B1C3E1A6-A342-A142-A8C4-B800B4FA908C}" destId="{4BA3D78C-1028-EE4E-94A5-C8EA08D9638B}" srcOrd="3" destOrd="0" parTransId="{0D566DAC-F97D-5642-8456-53FAB6FA04EF}" sibTransId="{F420D5DA-F2C6-194A-9F26-7C28C47F6AEB}"/>
    <dgm:cxn modelId="{19BCEDC8-2CC2-BD4D-8F69-5626D19B5CB1}" type="presOf" srcId="{C2551043-12D6-DF45-9A57-447A5F0FCC58}" destId="{1B02F140-F828-C643-B734-691659D7BAFE}" srcOrd="0" destOrd="0" presId="urn:microsoft.com/office/officeart/2005/8/layout/cycle5"/>
    <dgm:cxn modelId="{23195E58-45E8-4345-AB94-C8B121D8F6DC}" type="presOf" srcId="{F420D5DA-F2C6-194A-9F26-7C28C47F6AEB}" destId="{C99D6D45-E8B4-CC4A-A78A-90D94057DFEF}" srcOrd="0" destOrd="0" presId="urn:microsoft.com/office/officeart/2005/8/layout/cycle5"/>
    <dgm:cxn modelId="{7E8668E5-2D3B-D243-9858-55D50D56A8C7}" type="presOf" srcId="{92F4B77B-8E38-4A47-950D-656CA652B048}" destId="{53D095A0-9285-8A41-A776-B3A608E5D1AF}" srcOrd="0" destOrd="0" presId="urn:microsoft.com/office/officeart/2005/8/layout/cycle5"/>
    <dgm:cxn modelId="{3C585AF6-4B65-6947-92A1-9C36D0AFBB5C}" type="presOf" srcId="{7B2C05BA-02ED-A348-8A49-731689D740E6}" destId="{95989545-AEB8-1344-BCB2-5F40AB5447BC}" srcOrd="0" destOrd="0" presId="urn:microsoft.com/office/officeart/2005/8/layout/cycle5"/>
    <dgm:cxn modelId="{ED012815-2E91-EE41-9829-485A737625D7}" srcId="{B1C3E1A6-A342-A142-A8C4-B800B4FA908C}" destId="{FC1754D1-634C-5342-B4E8-B7A8D2A64260}" srcOrd="1" destOrd="0" parTransId="{3BF5BDA0-780C-2343-BFAA-446B65504B8E}" sibTransId="{9A766A9F-B135-2746-BD4D-6AFBA1AE9C2A}"/>
    <dgm:cxn modelId="{ABE79C34-A5AC-C34F-AC34-E931A1B36D54}" type="presOf" srcId="{9A766A9F-B135-2746-BD4D-6AFBA1AE9C2A}" destId="{8C1ED53F-80AA-E244-8520-D05F60FE05C6}" srcOrd="0" destOrd="0" presId="urn:microsoft.com/office/officeart/2005/8/layout/cycle5"/>
    <dgm:cxn modelId="{522C8DBE-E351-5C47-80E7-055EC28466DB}" type="presOf" srcId="{B1C3E1A6-A342-A142-A8C4-B800B4FA908C}" destId="{13C8C662-6A57-494E-B644-7281E943534C}" srcOrd="0" destOrd="0" presId="urn:microsoft.com/office/officeart/2005/8/layout/cycle5"/>
    <dgm:cxn modelId="{4989CD2F-70CF-1945-B62C-3A6B07DE1A3A}" srcId="{B1C3E1A6-A342-A142-A8C4-B800B4FA908C}" destId="{C2551043-12D6-DF45-9A57-447A5F0FCC58}" srcOrd="4" destOrd="0" parTransId="{BDB28BD7-0B93-5449-921A-DE4E85736C8E}" sibTransId="{3EE830D2-11BC-624F-84E8-5D99624522DE}"/>
    <dgm:cxn modelId="{1FFD058A-8310-584B-AABF-BF0B3D37C348}" type="presParOf" srcId="{13C8C662-6A57-494E-B644-7281E943534C}" destId="{53D095A0-9285-8A41-A776-B3A608E5D1AF}" srcOrd="0" destOrd="0" presId="urn:microsoft.com/office/officeart/2005/8/layout/cycle5"/>
    <dgm:cxn modelId="{0A5647DF-2FE0-584B-BF43-A41AC7CC45A2}" type="presParOf" srcId="{13C8C662-6A57-494E-B644-7281E943534C}" destId="{959D5CE6-F6F8-6C49-8637-556A181C6D65}" srcOrd="1" destOrd="0" presId="urn:microsoft.com/office/officeart/2005/8/layout/cycle5"/>
    <dgm:cxn modelId="{5711575A-E17A-094F-BFB3-AD3025793449}" type="presParOf" srcId="{13C8C662-6A57-494E-B644-7281E943534C}" destId="{B20244BA-3F36-B94D-9B08-7DD7A136D314}" srcOrd="2" destOrd="0" presId="urn:microsoft.com/office/officeart/2005/8/layout/cycle5"/>
    <dgm:cxn modelId="{FB3AEE77-D820-B440-B382-98867F5ECA77}" type="presParOf" srcId="{13C8C662-6A57-494E-B644-7281E943534C}" destId="{6E8FC4EA-FBDA-744D-9886-39809BE9F52E}" srcOrd="3" destOrd="0" presId="urn:microsoft.com/office/officeart/2005/8/layout/cycle5"/>
    <dgm:cxn modelId="{7271E8F6-FF85-5548-A839-85586AABF1D5}" type="presParOf" srcId="{13C8C662-6A57-494E-B644-7281E943534C}" destId="{03272856-0E89-264E-AD31-8FEFAE473684}" srcOrd="4" destOrd="0" presId="urn:microsoft.com/office/officeart/2005/8/layout/cycle5"/>
    <dgm:cxn modelId="{87DAEF0F-2442-6149-9C26-96DA57F90409}" type="presParOf" srcId="{13C8C662-6A57-494E-B644-7281E943534C}" destId="{8C1ED53F-80AA-E244-8520-D05F60FE05C6}" srcOrd="5" destOrd="0" presId="urn:microsoft.com/office/officeart/2005/8/layout/cycle5"/>
    <dgm:cxn modelId="{1A29678D-CEB2-3D4F-BC53-6FA1472090FF}" type="presParOf" srcId="{13C8C662-6A57-494E-B644-7281E943534C}" destId="{95989545-AEB8-1344-BCB2-5F40AB5447BC}" srcOrd="6" destOrd="0" presId="urn:microsoft.com/office/officeart/2005/8/layout/cycle5"/>
    <dgm:cxn modelId="{55292B84-26DA-AD44-B0FE-474706776D1F}" type="presParOf" srcId="{13C8C662-6A57-494E-B644-7281E943534C}" destId="{3599A54A-1237-3C42-9E4E-0920467AFBD8}" srcOrd="7" destOrd="0" presId="urn:microsoft.com/office/officeart/2005/8/layout/cycle5"/>
    <dgm:cxn modelId="{B9D42BCB-7290-174C-9F3D-BB24DC004B07}" type="presParOf" srcId="{13C8C662-6A57-494E-B644-7281E943534C}" destId="{3EA65119-7CE6-964A-B15F-036277D673F2}" srcOrd="8" destOrd="0" presId="urn:microsoft.com/office/officeart/2005/8/layout/cycle5"/>
    <dgm:cxn modelId="{AA54A284-686F-E445-B8B4-C23B445658BC}" type="presParOf" srcId="{13C8C662-6A57-494E-B644-7281E943534C}" destId="{3614FE59-8C8C-5647-919D-F60B6D2C3EAE}" srcOrd="9" destOrd="0" presId="urn:microsoft.com/office/officeart/2005/8/layout/cycle5"/>
    <dgm:cxn modelId="{539B7D7B-58A6-6E49-8F36-573622C20019}" type="presParOf" srcId="{13C8C662-6A57-494E-B644-7281E943534C}" destId="{FAB10E53-CF2D-0542-875F-02E802EBA5C6}" srcOrd="10" destOrd="0" presId="urn:microsoft.com/office/officeart/2005/8/layout/cycle5"/>
    <dgm:cxn modelId="{28C0B4D5-8883-0749-8D22-CDE7701D0E54}" type="presParOf" srcId="{13C8C662-6A57-494E-B644-7281E943534C}" destId="{C99D6D45-E8B4-CC4A-A78A-90D94057DFEF}" srcOrd="11" destOrd="0" presId="urn:microsoft.com/office/officeart/2005/8/layout/cycle5"/>
    <dgm:cxn modelId="{8568E506-088F-DB4E-86A5-A54E2C628B57}" type="presParOf" srcId="{13C8C662-6A57-494E-B644-7281E943534C}" destId="{1B02F140-F828-C643-B734-691659D7BAFE}" srcOrd="12" destOrd="0" presId="urn:microsoft.com/office/officeart/2005/8/layout/cycle5"/>
    <dgm:cxn modelId="{FAC588E0-E301-1D4E-80F7-00C88DE1B0CE}" type="presParOf" srcId="{13C8C662-6A57-494E-B644-7281E943534C}" destId="{BC85F1BA-77A9-B94C-824A-242CCAC7137E}" srcOrd="13" destOrd="0" presId="urn:microsoft.com/office/officeart/2005/8/layout/cycle5"/>
    <dgm:cxn modelId="{98920DB3-185A-C54E-A4D3-311BA694AAD9}" type="presParOf" srcId="{13C8C662-6A57-494E-B644-7281E943534C}" destId="{9A86019D-CCA3-B542-AD35-370B5FC490A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6936F9-DF6E-5347-905E-3C7BFEABBC65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F5CA15B-C949-7245-8820-0C0E2F0B7224}">
      <dgm:prSet phldrT="[Texte]"/>
      <dgm:spPr>
        <a:solidFill>
          <a:schemeClr val="accent3"/>
        </a:solidFill>
      </dgm:spPr>
      <dgm:t>
        <a:bodyPr/>
        <a:lstStyle/>
        <a:p>
          <a:r>
            <a:rPr lang="fr-FR" b="1" u="sng" dirty="0" smtClean="0"/>
            <a:t>Résumé :</a:t>
          </a:r>
        </a:p>
        <a:p>
          <a:r>
            <a:rPr lang="fr-FR" dirty="0" smtClean="0"/>
            <a:t>en 2 phrases</a:t>
          </a:r>
          <a:endParaRPr lang="fr-FR" dirty="0"/>
        </a:p>
      </dgm:t>
    </dgm:pt>
    <dgm:pt modelId="{6B9438BD-BF48-4C4A-8BAE-1676A499C4BD}" type="parTrans" cxnId="{3C9178DD-BDBA-5A4A-93E8-05B2151CB2D8}">
      <dgm:prSet/>
      <dgm:spPr/>
      <dgm:t>
        <a:bodyPr/>
        <a:lstStyle/>
        <a:p>
          <a:endParaRPr lang="fr-FR"/>
        </a:p>
      </dgm:t>
    </dgm:pt>
    <dgm:pt modelId="{FD2724C3-7BF7-4448-9FAE-4F284A39036C}" type="sibTrans" cxnId="{3C9178DD-BDBA-5A4A-93E8-05B2151CB2D8}">
      <dgm:prSet/>
      <dgm:spPr/>
      <dgm:t>
        <a:bodyPr/>
        <a:lstStyle/>
        <a:p>
          <a:endParaRPr lang="fr-FR"/>
        </a:p>
      </dgm:t>
    </dgm:pt>
    <dgm:pt modelId="{442D2A97-E99B-DF46-8D21-5C57B0F6F4A1}">
      <dgm:prSet phldrT="[Texte]"/>
      <dgm:spPr>
        <a:solidFill>
          <a:srgbClr val="FFC000"/>
        </a:solidFill>
      </dgm:spPr>
      <dgm:t>
        <a:bodyPr/>
        <a:lstStyle/>
        <a:p>
          <a:r>
            <a:rPr lang="fr-FR" b="1" u="sng" dirty="0" smtClean="0"/>
            <a:t>Prédictions : </a:t>
          </a:r>
        </a:p>
        <a:p>
          <a:r>
            <a:rPr lang="fr-FR" dirty="0" smtClean="0"/>
            <a:t>(dès début)</a:t>
          </a:r>
          <a:endParaRPr lang="fr-FR" dirty="0"/>
        </a:p>
      </dgm:t>
    </dgm:pt>
    <dgm:pt modelId="{9DAC89E4-BA47-724E-B2B0-5CA0EDE1C3B5}" type="parTrans" cxnId="{CEBC32EE-611B-084B-9F4A-3BBE25502F2D}">
      <dgm:prSet/>
      <dgm:spPr/>
      <dgm:t>
        <a:bodyPr/>
        <a:lstStyle/>
        <a:p>
          <a:endParaRPr lang="fr-FR"/>
        </a:p>
      </dgm:t>
    </dgm:pt>
    <dgm:pt modelId="{185064AC-592D-6545-BC5B-9D46E223FDAB}" type="sibTrans" cxnId="{CEBC32EE-611B-084B-9F4A-3BBE25502F2D}">
      <dgm:prSet/>
      <dgm:spPr/>
      <dgm:t>
        <a:bodyPr/>
        <a:lstStyle/>
        <a:p>
          <a:endParaRPr lang="fr-FR"/>
        </a:p>
      </dgm:t>
    </dgm:pt>
    <dgm:pt modelId="{5C29121A-05C9-C640-9589-6A4196355A96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r-FR" b="1" u="sng" dirty="0" smtClean="0"/>
            <a:t>Liens : </a:t>
          </a:r>
        </a:p>
        <a:p>
          <a:r>
            <a:rPr lang="fr-FR" dirty="0" smtClean="0"/>
            <a:t>- Références</a:t>
          </a:r>
        </a:p>
        <a:p>
          <a:r>
            <a:rPr lang="fr-FR" dirty="0" smtClean="0"/>
            <a:t>- Vie perso</a:t>
          </a:r>
        </a:p>
        <a:p>
          <a:r>
            <a:rPr lang="fr-FR" dirty="0" smtClean="0"/>
            <a:t>- Monde extérieur</a:t>
          </a:r>
          <a:endParaRPr lang="fr-FR" dirty="0"/>
        </a:p>
      </dgm:t>
    </dgm:pt>
    <dgm:pt modelId="{87BED0FE-9051-CD4C-BBEE-6DDF332274E1}" type="parTrans" cxnId="{672F7BDA-98B3-8E42-9109-FD59B1DB8457}">
      <dgm:prSet/>
      <dgm:spPr/>
      <dgm:t>
        <a:bodyPr/>
        <a:lstStyle/>
        <a:p>
          <a:endParaRPr lang="fr-FR"/>
        </a:p>
      </dgm:t>
    </dgm:pt>
    <dgm:pt modelId="{538650A1-00BC-3446-A308-8E941CEF97D5}" type="sibTrans" cxnId="{672F7BDA-98B3-8E42-9109-FD59B1DB8457}">
      <dgm:prSet/>
      <dgm:spPr/>
      <dgm:t>
        <a:bodyPr/>
        <a:lstStyle/>
        <a:p>
          <a:endParaRPr lang="fr-FR"/>
        </a:p>
      </dgm:t>
    </dgm:pt>
    <dgm:pt modelId="{ECF95A09-D937-9A4B-BDB5-9D6EBFDF3A09}">
      <dgm:prSet phldrT="[Texte]"/>
      <dgm:spPr/>
      <dgm:t>
        <a:bodyPr/>
        <a:lstStyle/>
        <a:p>
          <a:r>
            <a:rPr lang="fr-FR" b="1" u="sng" dirty="0" smtClean="0"/>
            <a:t>Analyse</a:t>
          </a:r>
          <a:r>
            <a:rPr lang="fr-FR" dirty="0" smtClean="0"/>
            <a:t> :</a:t>
          </a:r>
        </a:p>
        <a:p>
          <a:r>
            <a:rPr lang="fr-FR" dirty="0" smtClean="0"/>
            <a:t>Allusions</a:t>
          </a:r>
        </a:p>
        <a:p>
          <a:r>
            <a:rPr lang="fr-FR" dirty="0" smtClean="0"/>
            <a:t>Concret / abstrait</a:t>
          </a:r>
        </a:p>
        <a:p>
          <a:r>
            <a:rPr lang="fr-FR" dirty="0" smtClean="0"/>
            <a:t>Sons / lieux</a:t>
          </a:r>
          <a:endParaRPr lang="fr-FR" dirty="0"/>
        </a:p>
      </dgm:t>
    </dgm:pt>
    <dgm:pt modelId="{CA417A53-BC27-124E-B613-4829EF6FB938}" type="parTrans" cxnId="{4E456D64-1E53-954E-AD12-6DDE55E5AD73}">
      <dgm:prSet/>
      <dgm:spPr/>
      <dgm:t>
        <a:bodyPr/>
        <a:lstStyle/>
        <a:p>
          <a:endParaRPr lang="fr-FR"/>
        </a:p>
      </dgm:t>
    </dgm:pt>
    <dgm:pt modelId="{FE10FBBB-2445-134F-BBB1-5EC562701835}" type="sibTrans" cxnId="{4E456D64-1E53-954E-AD12-6DDE55E5AD73}">
      <dgm:prSet/>
      <dgm:spPr/>
      <dgm:t>
        <a:bodyPr/>
        <a:lstStyle/>
        <a:p>
          <a:endParaRPr lang="fr-FR"/>
        </a:p>
      </dgm:t>
    </dgm:pt>
    <dgm:pt modelId="{F34801D5-8A17-8A49-983B-55366DCB8C99}">
      <dgm:prSet phldrT="[Texte]"/>
      <dgm:spPr>
        <a:solidFill>
          <a:srgbClr val="FFFF00"/>
        </a:solidFill>
      </dgm:spPr>
      <dgm:t>
        <a:bodyPr/>
        <a:lstStyle/>
        <a:p>
          <a:r>
            <a:rPr lang="fr-FR" b="1" u="sng" dirty="0" smtClean="0">
              <a:solidFill>
                <a:schemeClr val="bg2">
                  <a:lumMod val="75000"/>
                </a:schemeClr>
              </a:solidFill>
            </a:rPr>
            <a:t>Analyse :</a:t>
          </a:r>
          <a:r>
            <a:rPr lang="fr-FR" dirty="0" smtClean="0">
              <a:solidFill>
                <a:schemeClr val="bg2">
                  <a:lumMod val="75000"/>
                </a:schemeClr>
              </a:solidFill>
            </a:rPr>
            <a:t> </a:t>
          </a:r>
        </a:p>
        <a:p>
          <a:r>
            <a:rPr lang="fr-FR" dirty="0" smtClean="0">
              <a:solidFill>
                <a:schemeClr val="bg2">
                  <a:lumMod val="75000"/>
                </a:schemeClr>
              </a:solidFill>
            </a:rPr>
            <a:t>Champs lexicaux / thèmes</a:t>
          </a:r>
        </a:p>
        <a:p>
          <a:r>
            <a:rPr lang="fr-FR" dirty="0" smtClean="0">
              <a:solidFill>
                <a:schemeClr val="bg2">
                  <a:lumMod val="75000"/>
                </a:schemeClr>
              </a:solidFill>
            </a:rPr>
            <a:t>Symboles et images</a:t>
          </a:r>
        </a:p>
      </dgm:t>
    </dgm:pt>
    <dgm:pt modelId="{4513E082-C7C6-AE47-81EF-F97DFD155225}" type="parTrans" cxnId="{01AF4C54-1846-1244-AFF7-844FCAF72F92}">
      <dgm:prSet/>
      <dgm:spPr/>
      <dgm:t>
        <a:bodyPr/>
        <a:lstStyle/>
        <a:p>
          <a:endParaRPr lang="fr-FR"/>
        </a:p>
      </dgm:t>
    </dgm:pt>
    <dgm:pt modelId="{CACE0B21-7E5B-2A4B-BA2E-534D44BC3545}" type="sibTrans" cxnId="{01AF4C54-1846-1244-AFF7-844FCAF72F92}">
      <dgm:prSet/>
      <dgm:spPr/>
      <dgm:t>
        <a:bodyPr/>
        <a:lstStyle/>
        <a:p>
          <a:endParaRPr lang="fr-FR"/>
        </a:p>
      </dgm:t>
    </dgm:pt>
    <dgm:pt modelId="{2D5981D6-F3ED-2C41-A69D-53ADF6C9DDF0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b="1" u="sng" dirty="0" smtClean="0"/>
            <a:t>Vocabulaire</a:t>
          </a:r>
          <a:r>
            <a:rPr lang="fr-FR" dirty="0" smtClean="0"/>
            <a:t> :</a:t>
          </a:r>
        </a:p>
        <a:p>
          <a:r>
            <a:rPr lang="fr-FR" dirty="0" smtClean="0"/>
            <a:t>- Glossaire</a:t>
          </a:r>
        </a:p>
        <a:p>
          <a:r>
            <a:rPr lang="fr-FR" dirty="0" smtClean="0"/>
            <a:t>- Traduction</a:t>
          </a:r>
        </a:p>
        <a:p>
          <a:r>
            <a:rPr lang="fr-FR" dirty="0" smtClean="0"/>
            <a:t>- Synonymes</a:t>
          </a:r>
          <a:endParaRPr lang="fr-FR" dirty="0"/>
        </a:p>
      </dgm:t>
    </dgm:pt>
    <dgm:pt modelId="{A3B0F166-28C5-8D4C-90E7-29E3F187EE89}" type="parTrans" cxnId="{ECCED2FD-F0C4-EC48-9680-7158011713AD}">
      <dgm:prSet/>
      <dgm:spPr/>
      <dgm:t>
        <a:bodyPr/>
        <a:lstStyle/>
        <a:p>
          <a:endParaRPr lang="fr-FR"/>
        </a:p>
      </dgm:t>
    </dgm:pt>
    <dgm:pt modelId="{30138C97-9E54-8847-A3E3-A0C11FE8E491}" type="sibTrans" cxnId="{ECCED2FD-F0C4-EC48-9680-7158011713AD}">
      <dgm:prSet/>
      <dgm:spPr/>
      <dgm:t>
        <a:bodyPr/>
        <a:lstStyle/>
        <a:p>
          <a:endParaRPr lang="fr-FR"/>
        </a:p>
      </dgm:t>
    </dgm:pt>
    <dgm:pt modelId="{9C860C68-58C0-0443-8439-AC7DF449EBD2}">
      <dgm:prSet/>
      <dgm:spPr>
        <a:solidFill>
          <a:srgbClr val="D25CD0"/>
        </a:solidFill>
      </dgm:spPr>
      <dgm:t>
        <a:bodyPr/>
        <a:lstStyle/>
        <a:p>
          <a:r>
            <a:rPr lang="fr-FR" b="1" u="sng" dirty="0" smtClean="0"/>
            <a:t>Opinion</a:t>
          </a:r>
          <a:r>
            <a:rPr lang="fr-FR" dirty="0" smtClean="0"/>
            <a:t> :</a:t>
          </a:r>
        </a:p>
        <a:p>
          <a:r>
            <a:rPr lang="fr-FR" u="sng" dirty="0" smtClean="0"/>
            <a:t>Je pense, je suis d’avis que</a:t>
          </a:r>
          <a:r>
            <a:rPr lang="mr-IN" u="sng" dirty="0" smtClean="0"/>
            <a:t>…</a:t>
          </a:r>
          <a:endParaRPr lang="fr-FR" u="sng" dirty="0"/>
        </a:p>
      </dgm:t>
    </dgm:pt>
    <dgm:pt modelId="{43C8E7D5-FFD5-B44E-8F32-17B2F6B8E7A9}" type="parTrans" cxnId="{6425533A-BF54-DA48-80A4-277DA3904627}">
      <dgm:prSet/>
      <dgm:spPr/>
      <dgm:t>
        <a:bodyPr/>
        <a:lstStyle/>
        <a:p>
          <a:endParaRPr lang="fr-FR"/>
        </a:p>
      </dgm:t>
    </dgm:pt>
    <dgm:pt modelId="{7FF05C8E-59C3-9C47-A9D6-E9A9F5494E1F}" type="sibTrans" cxnId="{6425533A-BF54-DA48-80A4-277DA3904627}">
      <dgm:prSet/>
      <dgm:spPr/>
      <dgm:t>
        <a:bodyPr/>
        <a:lstStyle/>
        <a:p>
          <a:endParaRPr lang="fr-FR"/>
        </a:p>
      </dgm:t>
    </dgm:pt>
    <dgm:pt modelId="{970F353F-D1D5-FB45-A1D7-CFD784D55A2D}">
      <dgm:prSet/>
      <dgm:spPr>
        <a:solidFill>
          <a:schemeClr val="accent6"/>
        </a:solidFill>
      </dgm:spPr>
      <dgm:t>
        <a:bodyPr/>
        <a:lstStyle/>
        <a:p>
          <a:r>
            <a:rPr lang="fr-FR" b="1" u="sng" dirty="0" smtClean="0"/>
            <a:t>Questions</a:t>
          </a:r>
          <a:r>
            <a:rPr lang="fr-FR" dirty="0" smtClean="0"/>
            <a:t> :</a:t>
          </a:r>
        </a:p>
        <a:p>
          <a:r>
            <a:rPr lang="fr-FR" i="1" dirty="0" smtClean="0"/>
            <a:t>Je me demande si</a:t>
          </a:r>
          <a:r>
            <a:rPr lang="mr-IN" i="1" dirty="0" smtClean="0"/>
            <a:t>…</a:t>
          </a:r>
          <a:r>
            <a:rPr lang="fr-FR" i="1" dirty="0" smtClean="0"/>
            <a:t> Pourquoi?</a:t>
          </a:r>
          <a:endParaRPr lang="fr-FR" i="1" dirty="0"/>
        </a:p>
      </dgm:t>
    </dgm:pt>
    <dgm:pt modelId="{E5FE1049-D4FC-3548-A1DC-6C5F5227B7D8}" type="parTrans" cxnId="{EE091FF5-6299-6546-BCFC-3B4BE2861B09}">
      <dgm:prSet/>
      <dgm:spPr/>
      <dgm:t>
        <a:bodyPr/>
        <a:lstStyle/>
        <a:p>
          <a:endParaRPr lang="fr-FR"/>
        </a:p>
      </dgm:t>
    </dgm:pt>
    <dgm:pt modelId="{B92752F2-16F7-D749-8856-1602C4D61A39}" type="sibTrans" cxnId="{EE091FF5-6299-6546-BCFC-3B4BE2861B09}">
      <dgm:prSet/>
      <dgm:spPr/>
      <dgm:t>
        <a:bodyPr/>
        <a:lstStyle/>
        <a:p>
          <a:endParaRPr lang="fr-FR"/>
        </a:p>
      </dgm:t>
    </dgm:pt>
    <dgm:pt modelId="{AACE1105-44F4-CA45-8C83-04E05FD3EA30}" type="pres">
      <dgm:prSet presAssocID="{E56936F9-DF6E-5347-905E-3C7BFEABBC6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93C8CF7-1317-7040-8F76-9C9D0B96C3A1}" type="pres">
      <dgm:prSet presAssocID="{EF5CA15B-C949-7245-8820-0C0E2F0B7224}" presName="node" presStyleLbl="node1" presStyleIdx="0" presStyleCnt="8" custRadScaleRad="98937" custRadScaleInc="-20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059323-CE43-AA4F-AAB1-EAB7A0FC39DF}" type="pres">
      <dgm:prSet presAssocID="{EF5CA15B-C949-7245-8820-0C0E2F0B7224}" presName="spNode" presStyleCnt="0"/>
      <dgm:spPr/>
    </dgm:pt>
    <dgm:pt modelId="{08AE3787-72E6-1C45-AFFD-440901C26E74}" type="pres">
      <dgm:prSet presAssocID="{FD2724C3-7BF7-4448-9FAE-4F284A39036C}" presName="sibTrans" presStyleLbl="sibTrans1D1" presStyleIdx="0" presStyleCnt="8"/>
      <dgm:spPr/>
      <dgm:t>
        <a:bodyPr/>
        <a:lstStyle/>
        <a:p>
          <a:endParaRPr lang="fr-FR"/>
        </a:p>
      </dgm:t>
    </dgm:pt>
    <dgm:pt modelId="{2DCA025D-6140-0B49-9D7A-758653600F59}" type="pres">
      <dgm:prSet presAssocID="{2D5981D6-F3ED-2C41-A69D-53ADF6C9DDF0}" presName="node" presStyleLbl="node1" presStyleIdx="1" presStyleCnt="8" custScaleX="157336" custScaleY="14724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87F74DB-8D0C-EF40-A3C0-F4A958514651}" type="pres">
      <dgm:prSet presAssocID="{2D5981D6-F3ED-2C41-A69D-53ADF6C9DDF0}" presName="spNode" presStyleCnt="0"/>
      <dgm:spPr/>
    </dgm:pt>
    <dgm:pt modelId="{AD369828-8EA0-D841-93D9-06DC344873A0}" type="pres">
      <dgm:prSet presAssocID="{30138C97-9E54-8847-A3E3-A0C11FE8E491}" presName="sibTrans" presStyleLbl="sibTrans1D1" presStyleIdx="1" presStyleCnt="8"/>
      <dgm:spPr/>
      <dgm:t>
        <a:bodyPr/>
        <a:lstStyle/>
        <a:p>
          <a:endParaRPr lang="fr-FR"/>
        </a:p>
      </dgm:t>
    </dgm:pt>
    <dgm:pt modelId="{3127C506-1241-1B43-B67D-F4E8C2E1EBF4}" type="pres">
      <dgm:prSet presAssocID="{9C860C68-58C0-0443-8439-AC7DF449EBD2}" presName="node" presStyleLbl="node1" presStyleIdx="2" presStyleCnt="8" custScaleX="166886" custScaleY="155229" custRadScaleRad="100538" custRadScaleInc="40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222212-DC63-364C-A8A3-7757B25C841D}" type="pres">
      <dgm:prSet presAssocID="{9C860C68-58C0-0443-8439-AC7DF449EBD2}" presName="spNode" presStyleCnt="0"/>
      <dgm:spPr/>
    </dgm:pt>
    <dgm:pt modelId="{6D04A1B5-ECEC-4240-A9D8-CE94BBC008AC}" type="pres">
      <dgm:prSet presAssocID="{7FF05C8E-59C3-9C47-A9D6-E9A9F5494E1F}" presName="sibTrans" presStyleLbl="sibTrans1D1" presStyleIdx="2" presStyleCnt="8"/>
      <dgm:spPr/>
      <dgm:t>
        <a:bodyPr/>
        <a:lstStyle/>
        <a:p>
          <a:endParaRPr lang="fr-FR"/>
        </a:p>
      </dgm:t>
    </dgm:pt>
    <dgm:pt modelId="{B689FDDE-9379-6541-BCDC-439A9A8C83BC}" type="pres">
      <dgm:prSet presAssocID="{970F353F-D1D5-FB45-A1D7-CFD784D55A2D}" presName="node" presStyleLbl="node1" presStyleIdx="3" presStyleCnt="8" custScaleX="181169" custScaleY="148423" custRadScaleRad="102483" custRadScaleInc="-2527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517F5A-1361-E047-8D0C-F3A273423118}" type="pres">
      <dgm:prSet presAssocID="{970F353F-D1D5-FB45-A1D7-CFD784D55A2D}" presName="spNode" presStyleCnt="0"/>
      <dgm:spPr/>
    </dgm:pt>
    <dgm:pt modelId="{782B465C-B1B5-C849-A93D-98AA1EE8E298}" type="pres">
      <dgm:prSet presAssocID="{B92752F2-16F7-D749-8856-1602C4D61A39}" presName="sibTrans" presStyleLbl="sibTrans1D1" presStyleIdx="3" presStyleCnt="8"/>
      <dgm:spPr/>
      <dgm:t>
        <a:bodyPr/>
        <a:lstStyle/>
        <a:p>
          <a:endParaRPr lang="fr-FR"/>
        </a:p>
      </dgm:t>
    </dgm:pt>
    <dgm:pt modelId="{6238BA6E-66B4-D24B-9B8A-54514DB732EC}" type="pres">
      <dgm:prSet presAssocID="{442D2A97-E99B-DF46-8D21-5C57B0F6F4A1}" presName="node" presStyleLbl="node1" presStyleIdx="4" presStyleCnt="8" custScaleX="141127" custScaleY="1436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1EAD53-8A67-6B41-A7AA-E41B1D496B4D}" type="pres">
      <dgm:prSet presAssocID="{442D2A97-E99B-DF46-8D21-5C57B0F6F4A1}" presName="spNode" presStyleCnt="0"/>
      <dgm:spPr/>
    </dgm:pt>
    <dgm:pt modelId="{8CD49671-79E5-654D-8BF3-FDE3800C193F}" type="pres">
      <dgm:prSet presAssocID="{185064AC-592D-6545-BC5B-9D46E223FDAB}" presName="sibTrans" presStyleLbl="sibTrans1D1" presStyleIdx="4" presStyleCnt="8"/>
      <dgm:spPr/>
      <dgm:t>
        <a:bodyPr/>
        <a:lstStyle/>
        <a:p>
          <a:endParaRPr lang="fr-FR"/>
        </a:p>
      </dgm:t>
    </dgm:pt>
    <dgm:pt modelId="{1D715310-E8B7-CB4A-BBA8-87908DC2FD2C}" type="pres">
      <dgm:prSet presAssocID="{5C29121A-05C9-C640-9589-6A4196355A96}" presName="node" presStyleLbl="node1" presStyleIdx="5" presStyleCnt="8" custScaleX="160728" custScaleY="1512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68A2B5-D23B-4245-B4A4-35A9061880C0}" type="pres">
      <dgm:prSet presAssocID="{5C29121A-05C9-C640-9589-6A4196355A96}" presName="spNode" presStyleCnt="0"/>
      <dgm:spPr/>
    </dgm:pt>
    <dgm:pt modelId="{70DBBA64-0DC6-1A46-B415-20EB6255F78A}" type="pres">
      <dgm:prSet presAssocID="{538650A1-00BC-3446-A308-8E941CEF97D5}" presName="sibTrans" presStyleLbl="sibTrans1D1" presStyleIdx="5" presStyleCnt="8"/>
      <dgm:spPr/>
      <dgm:t>
        <a:bodyPr/>
        <a:lstStyle/>
        <a:p>
          <a:endParaRPr lang="fr-FR"/>
        </a:p>
      </dgm:t>
    </dgm:pt>
    <dgm:pt modelId="{F027C722-63C9-9943-B4DE-DE57C3B91A3F}" type="pres">
      <dgm:prSet presAssocID="{ECF95A09-D937-9A4B-BDB5-9D6EBFDF3A09}" presName="node" presStyleLbl="node1" presStyleIdx="6" presStyleCnt="8" custScaleX="175084" custScaleY="1622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A5AE0A-C350-B84A-A5F0-62688ADF9362}" type="pres">
      <dgm:prSet presAssocID="{ECF95A09-D937-9A4B-BDB5-9D6EBFDF3A09}" presName="spNode" presStyleCnt="0"/>
      <dgm:spPr/>
    </dgm:pt>
    <dgm:pt modelId="{15B198F0-08F0-D64B-AA32-ECA3C8558BD0}" type="pres">
      <dgm:prSet presAssocID="{FE10FBBB-2445-134F-BBB1-5EC562701835}" presName="sibTrans" presStyleLbl="sibTrans1D1" presStyleIdx="6" presStyleCnt="8"/>
      <dgm:spPr/>
      <dgm:t>
        <a:bodyPr/>
        <a:lstStyle/>
        <a:p>
          <a:endParaRPr lang="fr-FR"/>
        </a:p>
      </dgm:t>
    </dgm:pt>
    <dgm:pt modelId="{C937EDF6-1888-E14F-A02D-6B9CF5659475}" type="pres">
      <dgm:prSet presAssocID="{F34801D5-8A17-8A49-983B-55366DCB8C99}" presName="node" presStyleLbl="node1" presStyleIdx="7" presStyleCnt="8" custScaleX="169442" custScaleY="1579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7B1E69-1F90-F543-9A6E-7F080100625C}" type="pres">
      <dgm:prSet presAssocID="{F34801D5-8A17-8A49-983B-55366DCB8C99}" presName="spNode" presStyleCnt="0"/>
      <dgm:spPr/>
    </dgm:pt>
    <dgm:pt modelId="{20706585-DD4D-7E4A-A926-FC750F23E6B8}" type="pres">
      <dgm:prSet presAssocID="{CACE0B21-7E5B-2A4B-BA2E-534D44BC3545}" presName="sibTrans" presStyleLbl="sibTrans1D1" presStyleIdx="7" presStyleCnt="8"/>
      <dgm:spPr/>
      <dgm:t>
        <a:bodyPr/>
        <a:lstStyle/>
        <a:p>
          <a:endParaRPr lang="fr-FR"/>
        </a:p>
      </dgm:t>
    </dgm:pt>
  </dgm:ptLst>
  <dgm:cxnLst>
    <dgm:cxn modelId="{EE091FF5-6299-6546-BCFC-3B4BE2861B09}" srcId="{E56936F9-DF6E-5347-905E-3C7BFEABBC65}" destId="{970F353F-D1D5-FB45-A1D7-CFD784D55A2D}" srcOrd="3" destOrd="0" parTransId="{E5FE1049-D4FC-3548-A1DC-6C5F5227B7D8}" sibTransId="{B92752F2-16F7-D749-8856-1602C4D61A39}"/>
    <dgm:cxn modelId="{4E456D64-1E53-954E-AD12-6DDE55E5AD73}" srcId="{E56936F9-DF6E-5347-905E-3C7BFEABBC65}" destId="{ECF95A09-D937-9A4B-BDB5-9D6EBFDF3A09}" srcOrd="6" destOrd="0" parTransId="{CA417A53-BC27-124E-B613-4829EF6FB938}" sibTransId="{FE10FBBB-2445-134F-BBB1-5EC562701835}"/>
    <dgm:cxn modelId="{682898EE-10DC-D74E-967E-34F0EC62F30F}" type="presOf" srcId="{E56936F9-DF6E-5347-905E-3C7BFEABBC65}" destId="{AACE1105-44F4-CA45-8C83-04E05FD3EA30}" srcOrd="0" destOrd="0" presId="urn:microsoft.com/office/officeart/2005/8/layout/cycle6"/>
    <dgm:cxn modelId="{0245F2D4-3A7F-904E-AE5A-2FEC6C858DC9}" type="presOf" srcId="{FE10FBBB-2445-134F-BBB1-5EC562701835}" destId="{15B198F0-08F0-D64B-AA32-ECA3C8558BD0}" srcOrd="0" destOrd="0" presId="urn:microsoft.com/office/officeart/2005/8/layout/cycle6"/>
    <dgm:cxn modelId="{E74EE879-2958-8448-B2DE-D967E0E043D1}" type="presOf" srcId="{970F353F-D1D5-FB45-A1D7-CFD784D55A2D}" destId="{B689FDDE-9379-6541-BCDC-439A9A8C83BC}" srcOrd="0" destOrd="0" presId="urn:microsoft.com/office/officeart/2005/8/layout/cycle6"/>
    <dgm:cxn modelId="{ECCED2FD-F0C4-EC48-9680-7158011713AD}" srcId="{E56936F9-DF6E-5347-905E-3C7BFEABBC65}" destId="{2D5981D6-F3ED-2C41-A69D-53ADF6C9DDF0}" srcOrd="1" destOrd="0" parTransId="{A3B0F166-28C5-8D4C-90E7-29E3F187EE89}" sibTransId="{30138C97-9E54-8847-A3E3-A0C11FE8E491}"/>
    <dgm:cxn modelId="{F5F82440-E27C-7C40-9083-462A95152FA5}" type="presOf" srcId="{F34801D5-8A17-8A49-983B-55366DCB8C99}" destId="{C937EDF6-1888-E14F-A02D-6B9CF5659475}" srcOrd="0" destOrd="0" presId="urn:microsoft.com/office/officeart/2005/8/layout/cycle6"/>
    <dgm:cxn modelId="{9B8FDD82-A634-314B-AB8B-A76C2AB3D207}" type="presOf" srcId="{2D5981D6-F3ED-2C41-A69D-53ADF6C9DDF0}" destId="{2DCA025D-6140-0B49-9D7A-758653600F59}" srcOrd="0" destOrd="0" presId="urn:microsoft.com/office/officeart/2005/8/layout/cycle6"/>
    <dgm:cxn modelId="{84878E39-D09B-C048-A2F2-1EF92A3C8681}" type="presOf" srcId="{EF5CA15B-C949-7245-8820-0C0E2F0B7224}" destId="{793C8CF7-1317-7040-8F76-9C9D0B96C3A1}" srcOrd="0" destOrd="0" presId="urn:microsoft.com/office/officeart/2005/8/layout/cycle6"/>
    <dgm:cxn modelId="{2E978FC5-1D5F-EC4A-BE29-2B337A7C8FD6}" type="presOf" srcId="{B92752F2-16F7-D749-8856-1602C4D61A39}" destId="{782B465C-B1B5-C849-A93D-98AA1EE8E298}" srcOrd="0" destOrd="0" presId="urn:microsoft.com/office/officeart/2005/8/layout/cycle6"/>
    <dgm:cxn modelId="{6425533A-BF54-DA48-80A4-277DA3904627}" srcId="{E56936F9-DF6E-5347-905E-3C7BFEABBC65}" destId="{9C860C68-58C0-0443-8439-AC7DF449EBD2}" srcOrd="2" destOrd="0" parTransId="{43C8E7D5-FFD5-B44E-8F32-17B2F6B8E7A9}" sibTransId="{7FF05C8E-59C3-9C47-A9D6-E9A9F5494E1F}"/>
    <dgm:cxn modelId="{01AF4C54-1846-1244-AFF7-844FCAF72F92}" srcId="{E56936F9-DF6E-5347-905E-3C7BFEABBC65}" destId="{F34801D5-8A17-8A49-983B-55366DCB8C99}" srcOrd="7" destOrd="0" parTransId="{4513E082-C7C6-AE47-81EF-F97DFD155225}" sibTransId="{CACE0B21-7E5B-2A4B-BA2E-534D44BC3545}"/>
    <dgm:cxn modelId="{DCE7EBBE-8FDA-594C-9548-76974DD224D9}" type="presOf" srcId="{30138C97-9E54-8847-A3E3-A0C11FE8E491}" destId="{AD369828-8EA0-D841-93D9-06DC344873A0}" srcOrd="0" destOrd="0" presId="urn:microsoft.com/office/officeart/2005/8/layout/cycle6"/>
    <dgm:cxn modelId="{19765E55-CAC0-6547-B87A-228CD466A3E3}" type="presOf" srcId="{442D2A97-E99B-DF46-8D21-5C57B0F6F4A1}" destId="{6238BA6E-66B4-D24B-9B8A-54514DB732EC}" srcOrd="0" destOrd="0" presId="urn:microsoft.com/office/officeart/2005/8/layout/cycle6"/>
    <dgm:cxn modelId="{6E817AEF-0A4F-3644-990B-7F74C2B9E8EE}" type="presOf" srcId="{ECF95A09-D937-9A4B-BDB5-9D6EBFDF3A09}" destId="{F027C722-63C9-9943-B4DE-DE57C3B91A3F}" srcOrd="0" destOrd="0" presId="urn:microsoft.com/office/officeart/2005/8/layout/cycle6"/>
    <dgm:cxn modelId="{C49231BC-9A6E-D047-8BE3-B101AC6C91C4}" type="presOf" srcId="{185064AC-592D-6545-BC5B-9D46E223FDAB}" destId="{8CD49671-79E5-654D-8BF3-FDE3800C193F}" srcOrd="0" destOrd="0" presId="urn:microsoft.com/office/officeart/2005/8/layout/cycle6"/>
    <dgm:cxn modelId="{BC7D6A6F-E3E4-1C48-8D66-6BFDE5630625}" type="presOf" srcId="{538650A1-00BC-3446-A308-8E941CEF97D5}" destId="{70DBBA64-0DC6-1A46-B415-20EB6255F78A}" srcOrd="0" destOrd="0" presId="urn:microsoft.com/office/officeart/2005/8/layout/cycle6"/>
    <dgm:cxn modelId="{F123F806-2228-C94B-AF5E-288BEDCD765E}" type="presOf" srcId="{9C860C68-58C0-0443-8439-AC7DF449EBD2}" destId="{3127C506-1241-1B43-B67D-F4E8C2E1EBF4}" srcOrd="0" destOrd="0" presId="urn:microsoft.com/office/officeart/2005/8/layout/cycle6"/>
    <dgm:cxn modelId="{49F5A537-4A3E-0A42-A2D0-F4468BDA6B2A}" type="presOf" srcId="{FD2724C3-7BF7-4448-9FAE-4F284A39036C}" destId="{08AE3787-72E6-1C45-AFFD-440901C26E74}" srcOrd="0" destOrd="0" presId="urn:microsoft.com/office/officeart/2005/8/layout/cycle6"/>
    <dgm:cxn modelId="{672F7BDA-98B3-8E42-9109-FD59B1DB8457}" srcId="{E56936F9-DF6E-5347-905E-3C7BFEABBC65}" destId="{5C29121A-05C9-C640-9589-6A4196355A96}" srcOrd="5" destOrd="0" parTransId="{87BED0FE-9051-CD4C-BBEE-6DDF332274E1}" sibTransId="{538650A1-00BC-3446-A308-8E941CEF97D5}"/>
    <dgm:cxn modelId="{E26A74EF-AB31-0E48-AD8D-BBE471F8ADCD}" type="presOf" srcId="{7FF05C8E-59C3-9C47-A9D6-E9A9F5494E1F}" destId="{6D04A1B5-ECEC-4240-A9D8-CE94BBC008AC}" srcOrd="0" destOrd="0" presId="urn:microsoft.com/office/officeart/2005/8/layout/cycle6"/>
    <dgm:cxn modelId="{9758A19A-D84F-1749-8DF7-DD9A7BDBA667}" type="presOf" srcId="{CACE0B21-7E5B-2A4B-BA2E-534D44BC3545}" destId="{20706585-DD4D-7E4A-A926-FC750F23E6B8}" srcOrd="0" destOrd="0" presId="urn:microsoft.com/office/officeart/2005/8/layout/cycle6"/>
    <dgm:cxn modelId="{89125B4B-29C4-234B-BD1C-AA997AD89AD1}" type="presOf" srcId="{5C29121A-05C9-C640-9589-6A4196355A96}" destId="{1D715310-E8B7-CB4A-BBA8-87908DC2FD2C}" srcOrd="0" destOrd="0" presId="urn:microsoft.com/office/officeart/2005/8/layout/cycle6"/>
    <dgm:cxn modelId="{CEBC32EE-611B-084B-9F4A-3BBE25502F2D}" srcId="{E56936F9-DF6E-5347-905E-3C7BFEABBC65}" destId="{442D2A97-E99B-DF46-8D21-5C57B0F6F4A1}" srcOrd="4" destOrd="0" parTransId="{9DAC89E4-BA47-724E-B2B0-5CA0EDE1C3B5}" sibTransId="{185064AC-592D-6545-BC5B-9D46E223FDAB}"/>
    <dgm:cxn modelId="{3C9178DD-BDBA-5A4A-93E8-05B2151CB2D8}" srcId="{E56936F9-DF6E-5347-905E-3C7BFEABBC65}" destId="{EF5CA15B-C949-7245-8820-0C0E2F0B7224}" srcOrd="0" destOrd="0" parTransId="{6B9438BD-BF48-4C4A-8BAE-1676A499C4BD}" sibTransId="{FD2724C3-7BF7-4448-9FAE-4F284A39036C}"/>
    <dgm:cxn modelId="{20A8EF36-8770-934A-BC9B-4F3E864EE10E}" type="presParOf" srcId="{AACE1105-44F4-CA45-8C83-04E05FD3EA30}" destId="{793C8CF7-1317-7040-8F76-9C9D0B96C3A1}" srcOrd="0" destOrd="0" presId="urn:microsoft.com/office/officeart/2005/8/layout/cycle6"/>
    <dgm:cxn modelId="{EE5234F8-783C-144F-A98F-B0F11BF260E8}" type="presParOf" srcId="{AACE1105-44F4-CA45-8C83-04E05FD3EA30}" destId="{05059323-CE43-AA4F-AAB1-EAB7A0FC39DF}" srcOrd="1" destOrd="0" presId="urn:microsoft.com/office/officeart/2005/8/layout/cycle6"/>
    <dgm:cxn modelId="{A3D3A757-560B-5E44-8F7E-CCDAA9B09141}" type="presParOf" srcId="{AACE1105-44F4-CA45-8C83-04E05FD3EA30}" destId="{08AE3787-72E6-1C45-AFFD-440901C26E74}" srcOrd="2" destOrd="0" presId="urn:microsoft.com/office/officeart/2005/8/layout/cycle6"/>
    <dgm:cxn modelId="{4CDC3A1C-16FC-0749-8AF1-CE5F1A165A0E}" type="presParOf" srcId="{AACE1105-44F4-CA45-8C83-04E05FD3EA30}" destId="{2DCA025D-6140-0B49-9D7A-758653600F59}" srcOrd="3" destOrd="0" presId="urn:microsoft.com/office/officeart/2005/8/layout/cycle6"/>
    <dgm:cxn modelId="{0152846B-CC74-6A48-A8AB-A707C58453CC}" type="presParOf" srcId="{AACE1105-44F4-CA45-8C83-04E05FD3EA30}" destId="{987F74DB-8D0C-EF40-A3C0-F4A958514651}" srcOrd="4" destOrd="0" presId="urn:microsoft.com/office/officeart/2005/8/layout/cycle6"/>
    <dgm:cxn modelId="{F9640A65-A8AA-6642-9B61-06F4716B4D94}" type="presParOf" srcId="{AACE1105-44F4-CA45-8C83-04E05FD3EA30}" destId="{AD369828-8EA0-D841-93D9-06DC344873A0}" srcOrd="5" destOrd="0" presId="urn:microsoft.com/office/officeart/2005/8/layout/cycle6"/>
    <dgm:cxn modelId="{9FA5EE93-6600-3A42-AE54-A85B6B47792C}" type="presParOf" srcId="{AACE1105-44F4-CA45-8C83-04E05FD3EA30}" destId="{3127C506-1241-1B43-B67D-F4E8C2E1EBF4}" srcOrd="6" destOrd="0" presId="urn:microsoft.com/office/officeart/2005/8/layout/cycle6"/>
    <dgm:cxn modelId="{31AB3E3F-ED23-FA4C-89B5-73439FA0A5B3}" type="presParOf" srcId="{AACE1105-44F4-CA45-8C83-04E05FD3EA30}" destId="{43222212-DC63-364C-A8A3-7757B25C841D}" srcOrd="7" destOrd="0" presId="urn:microsoft.com/office/officeart/2005/8/layout/cycle6"/>
    <dgm:cxn modelId="{995C2F4A-813E-B840-99D3-C0299C0E2AB1}" type="presParOf" srcId="{AACE1105-44F4-CA45-8C83-04E05FD3EA30}" destId="{6D04A1B5-ECEC-4240-A9D8-CE94BBC008AC}" srcOrd="8" destOrd="0" presId="urn:microsoft.com/office/officeart/2005/8/layout/cycle6"/>
    <dgm:cxn modelId="{96F921AE-1237-B24D-869D-421F90E18BE2}" type="presParOf" srcId="{AACE1105-44F4-CA45-8C83-04E05FD3EA30}" destId="{B689FDDE-9379-6541-BCDC-439A9A8C83BC}" srcOrd="9" destOrd="0" presId="urn:microsoft.com/office/officeart/2005/8/layout/cycle6"/>
    <dgm:cxn modelId="{0D154BEB-455E-2541-9486-D0B77118C19B}" type="presParOf" srcId="{AACE1105-44F4-CA45-8C83-04E05FD3EA30}" destId="{75517F5A-1361-E047-8D0C-F3A273423118}" srcOrd="10" destOrd="0" presId="urn:microsoft.com/office/officeart/2005/8/layout/cycle6"/>
    <dgm:cxn modelId="{4FEC7AAA-3510-9A4C-A2F0-9072F1693F22}" type="presParOf" srcId="{AACE1105-44F4-CA45-8C83-04E05FD3EA30}" destId="{782B465C-B1B5-C849-A93D-98AA1EE8E298}" srcOrd="11" destOrd="0" presId="urn:microsoft.com/office/officeart/2005/8/layout/cycle6"/>
    <dgm:cxn modelId="{085B8DC2-246E-C749-AD81-5CC99418B1A5}" type="presParOf" srcId="{AACE1105-44F4-CA45-8C83-04E05FD3EA30}" destId="{6238BA6E-66B4-D24B-9B8A-54514DB732EC}" srcOrd="12" destOrd="0" presId="urn:microsoft.com/office/officeart/2005/8/layout/cycle6"/>
    <dgm:cxn modelId="{C994B474-6A78-E242-B8C1-7ABB87D9F8D4}" type="presParOf" srcId="{AACE1105-44F4-CA45-8C83-04E05FD3EA30}" destId="{0C1EAD53-8A67-6B41-A7AA-E41B1D496B4D}" srcOrd="13" destOrd="0" presId="urn:microsoft.com/office/officeart/2005/8/layout/cycle6"/>
    <dgm:cxn modelId="{B4D7E701-C3B6-D844-AD3E-63DA2B4F015F}" type="presParOf" srcId="{AACE1105-44F4-CA45-8C83-04E05FD3EA30}" destId="{8CD49671-79E5-654D-8BF3-FDE3800C193F}" srcOrd="14" destOrd="0" presId="urn:microsoft.com/office/officeart/2005/8/layout/cycle6"/>
    <dgm:cxn modelId="{8632F63B-0E8E-0545-ADDA-7EEABA89E61A}" type="presParOf" srcId="{AACE1105-44F4-CA45-8C83-04E05FD3EA30}" destId="{1D715310-E8B7-CB4A-BBA8-87908DC2FD2C}" srcOrd="15" destOrd="0" presId="urn:microsoft.com/office/officeart/2005/8/layout/cycle6"/>
    <dgm:cxn modelId="{0AC22F32-4B51-DA47-8668-3EC3237A594B}" type="presParOf" srcId="{AACE1105-44F4-CA45-8C83-04E05FD3EA30}" destId="{BB68A2B5-D23B-4245-B4A4-35A9061880C0}" srcOrd="16" destOrd="0" presId="urn:microsoft.com/office/officeart/2005/8/layout/cycle6"/>
    <dgm:cxn modelId="{C40797F2-9D5E-7A46-AF5F-A7B705834DBA}" type="presParOf" srcId="{AACE1105-44F4-CA45-8C83-04E05FD3EA30}" destId="{70DBBA64-0DC6-1A46-B415-20EB6255F78A}" srcOrd="17" destOrd="0" presId="urn:microsoft.com/office/officeart/2005/8/layout/cycle6"/>
    <dgm:cxn modelId="{5B090DB2-AFA3-4F47-B7BE-F52A895648E2}" type="presParOf" srcId="{AACE1105-44F4-CA45-8C83-04E05FD3EA30}" destId="{F027C722-63C9-9943-B4DE-DE57C3B91A3F}" srcOrd="18" destOrd="0" presId="urn:microsoft.com/office/officeart/2005/8/layout/cycle6"/>
    <dgm:cxn modelId="{3C977D57-CB5B-6745-B447-941A76A5633F}" type="presParOf" srcId="{AACE1105-44F4-CA45-8C83-04E05FD3EA30}" destId="{D1A5AE0A-C350-B84A-A5F0-62688ADF9362}" srcOrd="19" destOrd="0" presId="urn:microsoft.com/office/officeart/2005/8/layout/cycle6"/>
    <dgm:cxn modelId="{41B2C1FF-F8AC-444A-A992-69F28B9F1E97}" type="presParOf" srcId="{AACE1105-44F4-CA45-8C83-04E05FD3EA30}" destId="{15B198F0-08F0-D64B-AA32-ECA3C8558BD0}" srcOrd="20" destOrd="0" presId="urn:microsoft.com/office/officeart/2005/8/layout/cycle6"/>
    <dgm:cxn modelId="{70AD2917-EF67-1446-86C4-E2081F272935}" type="presParOf" srcId="{AACE1105-44F4-CA45-8C83-04E05FD3EA30}" destId="{C937EDF6-1888-E14F-A02D-6B9CF5659475}" srcOrd="21" destOrd="0" presId="urn:microsoft.com/office/officeart/2005/8/layout/cycle6"/>
    <dgm:cxn modelId="{04AFB852-D574-8E44-8250-474E8CF4F2F2}" type="presParOf" srcId="{AACE1105-44F4-CA45-8C83-04E05FD3EA30}" destId="{357B1E69-1F90-F543-9A6E-7F080100625C}" srcOrd="22" destOrd="0" presId="urn:microsoft.com/office/officeart/2005/8/layout/cycle6"/>
    <dgm:cxn modelId="{67C31E1E-34B4-E148-8715-A5C1430628A6}" type="presParOf" srcId="{AACE1105-44F4-CA45-8C83-04E05FD3EA30}" destId="{20706585-DD4D-7E4A-A926-FC750F23E6B8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6F94BD-CFAA-154B-8A0E-3DAEEBD0081B}" type="doc">
      <dgm:prSet loTypeId="urn:microsoft.com/office/officeart/2005/8/layout/radial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1DCBEC-1244-F04F-B4EB-F924A370C7D7}">
      <dgm:prSet phldrT="[Texte]"/>
      <dgm:spPr/>
      <dgm:t>
        <a:bodyPr/>
        <a:lstStyle/>
        <a:p>
          <a:r>
            <a:rPr lang="fr-FR" dirty="0" smtClean="0"/>
            <a:t>Fonctionnement du cercle sur le fantastique</a:t>
          </a:r>
        </a:p>
        <a:p>
          <a:endParaRPr lang="fr-FR" dirty="0"/>
        </a:p>
      </dgm:t>
    </dgm:pt>
    <dgm:pt modelId="{B2127917-3C11-7B49-8984-CC08F93AF9C3}" type="parTrans" cxnId="{278EBF04-6917-894C-963C-229DD99DC684}">
      <dgm:prSet/>
      <dgm:spPr/>
      <dgm:t>
        <a:bodyPr/>
        <a:lstStyle/>
        <a:p>
          <a:endParaRPr lang="fr-FR"/>
        </a:p>
      </dgm:t>
    </dgm:pt>
    <dgm:pt modelId="{001FBC33-4900-E14F-A0F3-EAA0C5A3382B}" type="sibTrans" cxnId="{278EBF04-6917-894C-963C-229DD99DC684}">
      <dgm:prSet/>
      <dgm:spPr/>
      <dgm:t>
        <a:bodyPr/>
        <a:lstStyle/>
        <a:p>
          <a:endParaRPr lang="fr-FR"/>
        </a:p>
      </dgm:t>
    </dgm:pt>
    <dgm:pt modelId="{D9023771-7588-D346-946B-5143B06CA2DD}">
      <dgm:prSet phldrT="[Texte]"/>
      <dgm:spPr/>
      <dgm:t>
        <a:bodyPr/>
        <a:lstStyle/>
        <a:p>
          <a:r>
            <a:rPr lang="fr-FR" dirty="0" smtClean="0"/>
            <a:t>Cours pour introduire sujet </a:t>
          </a:r>
          <a:endParaRPr lang="fr-FR" dirty="0"/>
        </a:p>
      </dgm:t>
    </dgm:pt>
    <dgm:pt modelId="{B117CBC8-6186-1D4E-9675-1375F8AED004}" type="parTrans" cxnId="{58402A00-B296-1F42-8291-34E7E77B422C}">
      <dgm:prSet/>
      <dgm:spPr/>
      <dgm:t>
        <a:bodyPr/>
        <a:lstStyle/>
        <a:p>
          <a:endParaRPr lang="fr-FR"/>
        </a:p>
      </dgm:t>
    </dgm:pt>
    <dgm:pt modelId="{724D3267-9553-D94D-99FA-C696E99FD7C8}" type="sibTrans" cxnId="{58402A00-B296-1F42-8291-34E7E77B422C}">
      <dgm:prSet/>
      <dgm:spPr/>
      <dgm:t>
        <a:bodyPr/>
        <a:lstStyle/>
        <a:p>
          <a:endParaRPr lang="fr-FR"/>
        </a:p>
      </dgm:t>
    </dgm:pt>
    <dgm:pt modelId="{E8DAA073-1439-874B-92F8-068807EC0178}">
      <dgm:prSet phldrT="[Texte]"/>
      <dgm:spPr/>
      <dgm:t>
        <a:bodyPr/>
        <a:lstStyle/>
        <a:p>
          <a:r>
            <a:rPr lang="fr-FR" dirty="0" smtClean="0"/>
            <a:t>Lecture et prise de notes et questions individuelles</a:t>
          </a:r>
        </a:p>
        <a:p>
          <a:r>
            <a:rPr lang="fr-FR" dirty="0" smtClean="0"/>
            <a:t>(évaluées)</a:t>
          </a:r>
          <a:endParaRPr lang="fr-FR" dirty="0"/>
        </a:p>
      </dgm:t>
    </dgm:pt>
    <dgm:pt modelId="{D2E70603-AC64-C04B-8365-5B0EF1ED021A}" type="parTrans" cxnId="{348BECA2-E178-A447-B1BC-6951325C77E1}">
      <dgm:prSet/>
      <dgm:spPr/>
      <dgm:t>
        <a:bodyPr/>
        <a:lstStyle/>
        <a:p>
          <a:endParaRPr lang="fr-FR"/>
        </a:p>
      </dgm:t>
    </dgm:pt>
    <dgm:pt modelId="{AC675E40-626E-974B-92BB-E5283B507948}" type="sibTrans" cxnId="{348BECA2-E178-A447-B1BC-6951325C77E1}">
      <dgm:prSet/>
      <dgm:spPr/>
      <dgm:t>
        <a:bodyPr/>
        <a:lstStyle/>
        <a:p>
          <a:endParaRPr lang="fr-FR"/>
        </a:p>
      </dgm:t>
    </dgm:pt>
    <dgm:pt modelId="{6B959C8F-8BD2-C84C-9473-FA36DAA7924A}">
      <dgm:prSet phldrT="[Texte]"/>
      <dgm:spPr/>
      <dgm:t>
        <a:bodyPr/>
        <a:lstStyle/>
        <a:p>
          <a:r>
            <a:rPr lang="fr-FR" dirty="0" smtClean="0"/>
            <a:t>Cercles</a:t>
          </a:r>
        </a:p>
        <a:p>
          <a:r>
            <a:rPr lang="fr-FR" dirty="0" smtClean="0"/>
            <a:t>Discussions</a:t>
          </a:r>
        </a:p>
        <a:p>
          <a:r>
            <a:rPr lang="fr-FR" dirty="0" smtClean="0"/>
            <a:t>Rôles </a:t>
          </a:r>
          <a:endParaRPr lang="fr-FR" dirty="0"/>
        </a:p>
      </dgm:t>
    </dgm:pt>
    <dgm:pt modelId="{BE99563B-5022-8047-93D8-1F0D8E1073B3}" type="parTrans" cxnId="{63D1304B-BF92-C745-A826-609C7E96DB14}">
      <dgm:prSet/>
      <dgm:spPr/>
      <dgm:t>
        <a:bodyPr/>
        <a:lstStyle/>
        <a:p>
          <a:endParaRPr lang="fr-FR"/>
        </a:p>
      </dgm:t>
    </dgm:pt>
    <dgm:pt modelId="{3D3F4063-997E-4648-BE7C-3B1BF228CF7B}" type="sibTrans" cxnId="{63D1304B-BF92-C745-A826-609C7E96DB14}">
      <dgm:prSet/>
      <dgm:spPr/>
      <dgm:t>
        <a:bodyPr/>
        <a:lstStyle/>
        <a:p>
          <a:endParaRPr lang="fr-FR"/>
        </a:p>
      </dgm:t>
    </dgm:pt>
    <dgm:pt modelId="{511345EB-D7DE-0746-A56E-95FBADCEAE42}">
      <dgm:prSet phldrT="[Texte]"/>
      <dgm:spPr/>
      <dgm:t>
        <a:bodyPr/>
        <a:lstStyle/>
        <a:p>
          <a:r>
            <a:rPr lang="fr-FR" dirty="0" smtClean="0"/>
            <a:t>Activité au choix pour évaluation</a:t>
          </a:r>
        </a:p>
        <a:p>
          <a:r>
            <a:rPr lang="fr-FR" dirty="0" smtClean="0"/>
            <a:t>L’étudiant garde la trace de ses travaux pour l’évaluation finale</a:t>
          </a:r>
          <a:endParaRPr lang="fr-FR" dirty="0"/>
        </a:p>
      </dgm:t>
    </dgm:pt>
    <dgm:pt modelId="{449AE4A0-EA7F-8548-BC85-75E6982524A6}" type="parTrans" cxnId="{64C5E030-B064-CA4A-89C2-E7DD34248834}">
      <dgm:prSet/>
      <dgm:spPr/>
      <dgm:t>
        <a:bodyPr/>
        <a:lstStyle/>
        <a:p>
          <a:endParaRPr lang="fr-FR"/>
        </a:p>
      </dgm:t>
    </dgm:pt>
    <dgm:pt modelId="{BC4D531F-481A-404B-A73F-B73DF5968A2C}" type="sibTrans" cxnId="{64C5E030-B064-CA4A-89C2-E7DD34248834}">
      <dgm:prSet/>
      <dgm:spPr/>
      <dgm:t>
        <a:bodyPr/>
        <a:lstStyle/>
        <a:p>
          <a:endParaRPr lang="fr-FR"/>
        </a:p>
      </dgm:t>
    </dgm:pt>
    <dgm:pt modelId="{42997C4D-2754-A644-9B4E-B03E34D0AB24}" type="pres">
      <dgm:prSet presAssocID="{E86F94BD-CFAA-154B-8A0E-3DAEEBD008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1D38DD1-C521-3849-82BC-1B89ECFFD31B}" type="pres">
      <dgm:prSet presAssocID="{311DCBEC-1244-F04F-B4EB-F924A370C7D7}" presName="centerShape" presStyleLbl="node0" presStyleIdx="0" presStyleCnt="1"/>
      <dgm:spPr/>
      <dgm:t>
        <a:bodyPr/>
        <a:lstStyle/>
        <a:p>
          <a:endParaRPr lang="fr-FR"/>
        </a:p>
      </dgm:t>
    </dgm:pt>
    <dgm:pt modelId="{F64425DC-7F50-2446-8559-7839D9317038}" type="pres">
      <dgm:prSet presAssocID="{D9023771-7588-D346-946B-5143B06CA2D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09F87B-DF31-FE4F-B6FE-8238BED52432}" type="pres">
      <dgm:prSet presAssocID="{D9023771-7588-D346-946B-5143B06CA2DD}" presName="dummy" presStyleCnt="0"/>
      <dgm:spPr/>
    </dgm:pt>
    <dgm:pt modelId="{D895E024-1E86-2B4E-80DD-53226FE9072A}" type="pres">
      <dgm:prSet presAssocID="{724D3267-9553-D94D-99FA-C696E99FD7C8}" presName="sibTrans" presStyleLbl="sibTrans2D1" presStyleIdx="0" presStyleCnt="4"/>
      <dgm:spPr/>
      <dgm:t>
        <a:bodyPr/>
        <a:lstStyle/>
        <a:p>
          <a:endParaRPr lang="fr-FR"/>
        </a:p>
      </dgm:t>
    </dgm:pt>
    <dgm:pt modelId="{CEFDEEEC-AC94-DD4C-A44A-B8CEE942DC64}" type="pres">
      <dgm:prSet presAssocID="{E8DAA073-1439-874B-92F8-068807EC017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2AEB1A-F594-ED48-9574-62350717773E}" type="pres">
      <dgm:prSet presAssocID="{E8DAA073-1439-874B-92F8-068807EC0178}" presName="dummy" presStyleCnt="0"/>
      <dgm:spPr/>
    </dgm:pt>
    <dgm:pt modelId="{0B4CFBC8-F4F0-A44A-8C48-B2E6C80F397D}" type="pres">
      <dgm:prSet presAssocID="{AC675E40-626E-974B-92BB-E5283B507948}" presName="sibTrans" presStyleLbl="sibTrans2D1" presStyleIdx="1" presStyleCnt="4"/>
      <dgm:spPr/>
      <dgm:t>
        <a:bodyPr/>
        <a:lstStyle/>
        <a:p>
          <a:endParaRPr lang="fr-FR"/>
        </a:p>
      </dgm:t>
    </dgm:pt>
    <dgm:pt modelId="{2A4B75EB-8085-F44F-B154-7DA0CC347670}" type="pres">
      <dgm:prSet presAssocID="{6B959C8F-8BD2-C84C-9473-FA36DAA7924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8ADC3D-D8FE-E84C-8388-B85C8C20781A}" type="pres">
      <dgm:prSet presAssocID="{6B959C8F-8BD2-C84C-9473-FA36DAA7924A}" presName="dummy" presStyleCnt="0"/>
      <dgm:spPr/>
    </dgm:pt>
    <dgm:pt modelId="{0EAB5036-FC57-7740-B2FC-2C46D15C0A2E}" type="pres">
      <dgm:prSet presAssocID="{3D3F4063-997E-4648-BE7C-3B1BF228CF7B}" presName="sibTrans" presStyleLbl="sibTrans2D1" presStyleIdx="2" presStyleCnt="4"/>
      <dgm:spPr/>
      <dgm:t>
        <a:bodyPr/>
        <a:lstStyle/>
        <a:p>
          <a:endParaRPr lang="fr-FR"/>
        </a:p>
      </dgm:t>
    </dgm:pt>
    <dgm:pt modelId="{CBCB92F5-6467-084D-9006-CF5316382D6D}" type="pres">
      <dgm:prSet presAssocID="{511345EB-D7DE-0746-A56E-95FBADCEAE4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65B3EF-A60F-9D48-AE1A-1D41AFB41B67}" type="pres">
      <dgm:prSet presAssocID="{511345EB-D7DE-0746-A56E-95FBADCEAE42}" presName="dummy" presStyleCnt="0"/>
      <dgm:spPr/>
    </dgm:pt>
    <dgm:pt modelId="{E3E49BC0-5042-764A-B22D-F41D24C5EF74}" type="pres">
      <dgm:prSet presAssocID="{BC4D531F-481A-404B-A73F-B73DF5968A2C}" presName="sibTrans" presStyleLbl="sibTrans2D1" presStyleIdx="3" presStyleCnt="4"/>
      <dgm:spPr/>
      <dgm:t>
        <a:bodyPr/>
        <a:lstStyle/>
        <a:p>
          <a:endParaRPr lang="fr-FR"/>
        </a:p>
      </dgm:t>
    </dgm:pt>
  </dgm:ptLst>
  <dgm:cxnLst>
    <dgm:cxn modelId="{CA676473-189D-0E40-AFE6-1CBFFDA25E4F}" type="presOf" srcId="{E86F94BD-CFAA-154B-8A0E-3DAEEBD0081B}" destId="{42997C4D-2754-A644-9B4E-B03E34D0AB24}" srcOrd="0" destOrd="0" presId="urn:microsoft.com/office/officeart/2005/8/layout/radial6"/>
    <dgm:cxn modelId="{348BECA2-E178-A447-B1BC-6951325C77E1}" srcId="{311DCBEC-1244-F04F-B4EB-F924A370C7D7}" destId="{E8DAA073-1439-874B-92F8-068807EC0178}" srcOrd="1" destOrd="0" parTransId="{D2E70603-AC64-C04B-8365-5B0EF1ED021A}" sibTransId="{AC675E40-626E-974B-92BB-E5283B507948}"/>
    <dgm:cxn modelId="{1B310AD7-35D0-B54B-B803-DBC04668C982}" type="presOf" srcId="{311DCBEC-1244-F04F-B4EB-F924A370C7D7}" destId="{81D38DD1-C521-3849-82BC-1B89ECFFD31B}" srcOrd="0" destOrd="0" presId="urn:microsoft.com/office/officeart/2005/8/layout/radial6"/>
    <dgm:cxn modelId="{278EBF04-6917-894C-963C-229DD99DC684}" srcId="{E86F94BD-CFAA-154B-8A0E-3DAEEBD0081B}" destId="{311DCBEC-1244-F04F-B4EB-F924A370C7D7}" srcOrd="0" destOrd="0" parTransId="{B2127917-3C11-7B49-8984-CC08F93AF9C3}" sibTransId="{001FBC33-4900-E14F-A0F3-EAA0C5A3382B}"/>
    <dgm:cxn modelId="{5C7E96F3-24B9-B046-8A94-C3D4DC72D4B2}" type="presOf" srcId="{E8DAA073-1439-874B-92F8-068807EC0178}" destId="{CEFDEEEC-AC94-DD4C-A44A-B8CEE942DC64}" srcOrd="0" destOrd="0" presId="urn:microsoft.com/office/officeart/2005/8/layout/radial6"/>
    <dgm:cxn modelId="{82F64D5D-599F-FB44-BD62-9800669DBF92}" type="presOf" srcId="{AC675E40-626E-974B-92BB-E5283B507948}" destId="{0B4CFBC8-F4F0-A44A-8C48-B2E6C80F397D}" srcOrd="0" destOrd="0" presId="urn:microsoft.com/office/officeart/2005/8/layout/radial6"/>
    <dgm:cxn modelId="{64C5E030-B064-CA4A-89C2-E7DD34248834}" srcId="{311DCBEC-1244-F04F-B4EB-F924A370C7D7}" destId="{511345EB-D7DE-0746-A56E-95FBADCEAE42}" srcOrd="3" destOrd="0" parTransId="{449AE4A0-EA7F-8548-BC85-75E6982524A6}" sibTransId="{BC4D531F-481A-404B-A73F-B73DF5968A2C}"/>
    <dgm:cxn modelId="{7B8D6A31-3392-9642-BDDF-4217059D75E8}" type="presOf" srcId="{511345EB-D7DE-0746-A56E-95FBADCEAE42}" destId="{CBCB92F5-6467-084D-9006-CF5316382D6D}" srcOrd="0" destOrd="0" presId="urn:microsoft.com/office/officeart/2005/8/layout/radial6"/>
    <dgm:cxn modelId="{B4C67784-0FCD-814E-8CEF-8BA5826BF1D8}" type="presOf" srcId="{6B959C8F-8BD2-C84C-9473-FA36DAA7924A}" destId="{2A4B75EB-8085-F44F-B154-7DA0CC347670}" srcOrd="0" destOrd="0" presId="urn:microsoft.com/office/officeart/2005/8/layout/radial6"/>
    <dgm:cxn modelId="{63D1304B-BF92-C745-A826-609C7E96DB14}" srcId="{311DCBEC-1244-F04F-B4EB-F924A370C7D7}" destId="{6B959C8F-8BD2-C84C-9473-FA36DAA7924A}" srcOrd="2" destOrd="0" parTransId="{BE99563B-5022-8047-93D8-1F0D8E1073B3}" sibTransId="{3D3F4063-997E-4648-BE7C-3B1BF228CF7B}"/>
    <dgm:cxn modelId="{7BFA8897-998F-E64C-ABAE-E756855E784B}" type="presOf" srcId="{BC4D531F-481A-404B-A73F-B73DF5968A2C}" destId="{E3E49BC0-5042-764A-B22D-F41D24C5EF74}" srcOrd="0" destOrd="0" presId="urn:microsoft.com/office/officeart/2005/8/layout/radial6"/>
    <dgm:cxn modelId="{8AF4D33B-ED37-B841-A739-CC3FCC3EF0D1}" type="presOf" srcId="{3D3F4063-997E-4648-BE7C-3B1BF228CF7B}" destId="{0EAB5036-FC57-7740-B2FC-2C46D15C0A2E}" srcOrd="0" destOrd="0" presId="urn:microsoft.com/office/officeart/2005/8/layout/radial6"/>
    <dgm:cxn modelId="{58402A00-B296-1F42-8291-34E7E77B422C}" srcId="{311DCBEC-1244-F04F-B4EB-F924A370C7D7}" destId="{D9023771-7588-D346-946B-5143B06CA2DD}" srcOrd="0" destOrd="0" parTransId="{B117CBC8-6186-1D4E-9675-1375F8AED004}" sibTransId="{724D3267-9553-D94D-99FA-C696E99FD7C8}"/>
    <dgm:cxn modelId="{FF737D93-971C-804E-BE4E-0B88E3FC4417}" type="presOf" srcId="{D9023771-7588-D346-946B-5143B06CA2DD}" destId="{F64425DC-7F50-2446-8559-7839D9317038}" srcOrd="0" destOrd="0" presId="urn:microsoft.com/office/officeart/2005/8/layout/radial6"/>
    <dgm:cxn modelId="{B7F3105D-0A70-6C4B-AB6B-1D125FBA2C0F}" type="presOf" srcId="{724D3267-9553-D94D-99FA-C696E99FD7C8}" destId="{D895E024-1E86-2B4E-80DD-53226FE9072A}" srcOrd="0" destOrd="0" presId="urn:microsoft.com/office/officeart/2005/8/layout/radial6"/>
    <dgm:cxn modelId="{D6E1B2B7-54D2-8347-8EE8-5FFF7DCF2F54}" type="presParOf" srcId="{42997C4D-2754-A644-9B4E-B03E34D0AB24}" destId="{81D38DD1-C521-3849-82BC-1B89ECFFD31B}" srcOrd="0" destOrd="0" presId="urn:microsoft.com/office/officeart/2005/8/layout/radial6"/>
    <dgm:cxn modelId="{DAFB946E-5AA7-3941-95E9-8EB74EEE3043}" type="presParOf" srcId="{42997C4D-2754-A644-9B4E-B03E34D0AB24}" destId="{F64425DC-7F50-2446-8559-7839D9317038}" srcOrd="1" destOrd="0" presId="urn:microsoft.com/office/officeart/2005/8/layout/radial6"/>
    <dgm:cxn modelId="{D58F3AC1-F3EB-BC4E-B85F-EF0AB369A45C}" type="presParOf" srcId="{42997C4D-2754-A644-9B4E-B03E34D0AB24}" destId="{A809F87B-DF31-FE4F-B6FE-8238BED52432}" srcOrd="2" destOrd="0" presId="urn:microsoft.com/office/officeart/2005/8/layout/radial6"/>
    <dgm:cxn modelId="{1B0B69F2-46AC-2349-A8E7-629F60376DA7}" type="presParOf" srcId="{42997C4D-2754-A644-9B4E-B03E34D0AB24}" destId="{D895E024-1E86-2B4E-80DD-53226FE9072A}" srcOrd="3" destOrd="0" presId="urn:microsoft.com/office/officeart/2005/8/layout/radial6"/>
    <dgm:cxn modelId="{58C6DC6B-AD50-6343-A3E9-6FAE85EECE3C}" type="presParOf" srcId="{42997C4D-2754-A644-9B4E-B03E34D0AB24}" destId="{CEFDEEEC-AC94-DD4C-A44A-B8CEE942DC64}" srcOrd="4" destOrd="0" presId="urn:microsoft.com/office/officeart/2005/8/layout/radial6"/>
    <dgm:cxn modelId="{89458426-95EB-7D47-9FAC-F16EE9F05DA2}" type="presParOf" srcId="{42997C4D-2754-A644-9B4E-B03E34D0AB24}" destId="{3C2AEB1A-F594-ED48-9574-62350717773E}" srcOrd="5" destOrd="0" presId="urn:microsoft.com/office/officeart/2005/8/layout/radial6"/>
    <dgm:cxn modelId="{931634A5-60D1-F543-9DA5-DB8D8CF60227}" type="presParOf" srcId="{42997C4D-2754-A644-9B4E-B03E34D0AB24}" destId="{0B4CFBC8-F4F0-A44A-8C48-B2E6C80F397D}" srcOrd="6" destOrd="0" presId="urn:microsoft.com/office/officeart/2005/8/layout/radial6"/>
    <dgm:cxn modelId="{106DE152-3835-0840-9A78-CC690484E50D}" type="presParOf" srcId="{42997C4D-2754-A644-9B4E-B03E34D0AB24}" destId="{2A4B75EB-8085-F44F-B154-7DA0CC347670}" srcOrd="7" destOrd="0" presId="urn:microsoft.com/office/officeart/2005/8/layout/radial6"/>
    <dgm:cxn modelId="{0664943F-6439-9947-A6F3-B423119F6FCC}" type="presParOf" srcId="{42997C4D-2754-A644-9B4E-B03E34D0AB24}" destId="{3A8ADC3D-D8FE-E84C-8388-B85C8C20781A}" srcOrd="8" destOrd="0" presId="urn:microsoft.com/office/officeart/2005/8/layout/radial6"/>
    <dgm:cxn modelId="{9CECA5AB-1591-AA43-B9E3-5FD9F2EF917E}" type="presParOf" srcId="{42997C4D-2754-A644-9B4E-B03E34D0AB24}" destId="{0EAB5036-FC57-7740-B2FC-2C46D15C0A2E}" srcOrd="9" destOrd="0" presId="urn:microsoft.com/office/officeart/2005/8/layout/radial6"/>
    <dgm:cxn modelId="{58775EEE-3E59-5A42-9A69-07CD29E217FC}" type="presParOf" srcId="{42997C4D-2754-A644-9B4E-B03E34D0AB24}" destId="{CBCB92F5-6467-084D-9006-CF5316382D6D}" srcOrd="10" destOrd="0" presId="urn:microsoft.com/office/officeart/2005/8/layout/radial6"/>
    <dgm:cxn modelId="{105B5121-54EC-CB48-8823-65608AB2F1B9}" type="presParOf" srcId="{42997C4D-2754-A644-9B4E-B03E34D0AB24}" destId="{D565B3EF-A60F-9D48-AE1A-1D41AFB41B67}" srcOrd="11" destOrd="0" presId="urn:microsoft.com/office/officeart/2005/8/layout/radial6"/>
    <dgm:cxn modelId="{7DDAA575-C53C-9943-95A1-259455BCE4F7}" type="presParOf" srcId="{42997C4D-2754-A644-9B4E-B03E34D0AB24}" destId="{E3E49BC0-5042-764A-B22D-F41D24C5EF7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D4696E-35C0-664A-9E08-750312581D38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17D6B246-FDB9-F540-B683-CAE06F393C54}">
      <dgm:prSet phldrT="[Texte]"/>
      <dgm:spPr/>
      <dgm:t>
        <a:bodyPr/>
        <a:lstStyle/>
        <a:p>
          <a:r>
            <a:rPr lang="fr-FR" dirty="0" smtClean="0"/>
            <a:t>Texte</a:t>
          </a:r>
          <a:endParaRPr lang="fr-FR" dirty="0"/>
        </a:p>
      </dgm:t>
    </dgm:pt>
    <dgm:pt modelId="{228B478D-7ED2-AA41-B725-287263CC3B5A}" type="parTrans" cxnId="{CB31468B-AF51-7747-B857-E148EAADD131}">
      <dgm:prSet/>
      <dgm:spPr/>
      <dgm:t>
        <a:bodyPr/>
        <a:lstStyle/>
        <a:p>
          <a:endParaRPr lang="fr-FR"/>
        </a:p>
      </dgm:t>
    </dgm:pt>
    <dgm:pt modelId="{1298B1AB-B340-014F-9C61-C96882A34C7C}" type="sibTrans" cxnId="{CB31468B-AF51-7747-B857-E148EAADD131}">
      <dgm:prSet/>
      <dgm:spPr/>
      <dgm:t>
        <a:bodyPr/>
        <a:lstStyle/>
        <a:p>
          <a:endParaRPr lang="fr-FR"/>
        </a:p>
      </dgm:t>
    </dgm:pt>
    <dgm:pt modelId="{B3AAA4F0-D9F1-A147-B979-8A39B3243587}">
      <dgm:prSet phldrT="[Texte]"/>
      <dgm:spPr/>
      <dgm:t>
        <a:bodyPr/>
        <a:lstStyle/>
        <a:p>
          <a:r>
            <a:rPr lang="fr-FR" dirty="0" smtClean="0"/>
            <a:t>Contexte </a:t>
          </a:r>
        </a:p>
        <a:p>
          <a:endParaRPr lang="fr-FR" dirty="0"/>
        </a:p>
      </dgm:t>
    </dgm:pt>
    <dgm:pt modelId="{364D0403-218A-0043-AEA7-AE39E059AC92}" type="parTrans" cxnId="{9ED71448-4503-6A4C-8972-C1C57CCD5731}">
      <dgm:prSet/>
      <dgm:spPr/>
      <dgm:t>
        <a:bodyPr/>
        <a:lstStyle/>
        <a:p>
          <a:endParaRPr lang="fr-FR"/>
        </a:p>
      </dgm:t>
    </dgm:pt>
    <dgm:pt modelId="{9BDD0C72-A12C-DE4B-9638-20A8EADA295F}" type="sibTrans" cxnId="{9ED71448-4503-6A4C-8972-C1C57CCD5731}">
      <dgm:prSet/>
      <dgm:spPr/>
      <dgm:t>
        <a:bodyPr/>
        <a:lstStyle/>
        <a:p>
          <a:endParaRPr lang="fr-FR"/>
        </a:p>
      </dgm:t>
    </dgm:pt>
    <dgm:pt modelId="{CEC30C36-B98A-7B43-B1C0-D1BA8581DBB8}">
      <dgm:prSet phldrT="[Texte]"/>
      <dgm:spPr/>
      <dgm:t>
        <a:bodyPr/>
        <a:lstStyle/>
        <a:p>
          <a:r>
            <a:rPr lang="fr-FR" dirty="0" smtClean="0"/>
            <a:t>Lecteur</a:t>
          </a:r>
          <a:endParaRPr lang="fr-FR" dirty="0"/>
        </a:p>
      </dgm:t>
    </dgm:pt>
    <dgm:pt modelId="{BE56FA7C-F9B0-C444-865A-8E86F57B6A32}" type="parTrans" cxnId="{D99F2AF1-C148-E04E-AF87-5ACD1A4A46D5}">
      <dgm:prSet/>
      <dgm:spPr/>
      <dgm:t>
        <a:bodyPr/>
        <a:lstStyle/>
        <a:p>
          <a:endParaRPr lang="fr-FR"/>
        </a:p>
      </dgm:t>
    </dgm:pt>
    <dgm:pt modelId="{1BDE5E39-F020-1C47-A094-00E413D7BCBB}" type="sibTrans" cxnId="{D99F2AF1-C148-E04E-AF87-5ACD1A4A46D5}">
      <dgm:prSet/>
      <dgm:spPr/>
      <dgm:t>
        <a:bodyPr/>
        <a:lstStyle/>
        <a:p>
          <a:endParaRPr lang="fr-FR"/>
        </a:p>
      </dgm:t>
    </dgm:pt>
    <dgm:pt modelId="{F60B3A75-3A1A-6943-B9D6-E647B8C573E0}" type="pres">
      <dgm:prSet presAssocID="{F8D4696E-35C0-664A-9E08-750312581D38}" presName="compositeShape" presStyleCnt="0">
        <dgm:presLayoutVars>
          <dgm:chMax val="7"/>
          <dgm:dir/>
          <dgm:resizeHandles val="exact"/>
        </dgm:presLayoutVars>
      </dgm:prSet>
      <dgm:spPr/>
    </dgm:pt>
    <dgm:pt modelId="{F0F2C18F-6618-3940-B8B0-591D7E5E64B2}" type="pres">
      <dgm:prSet presAssocID="{17D6B246-FDB9-F540-B683-CAE06F393C54}" presName="circ1" presStyleLbl="vennNode1" presStyleIdx="0" presStyleCnt="3" custLinFactNeighborX="3922" custLinFactNeighborY="-4244"/>
      <dgm:spPr/>
      <dgm:t>
        <a:bodyPr/>
        <a:lstStyle/>
        <a:p>
          <a:endParaRPr lang="fr-FR"/>
        </a:p>
      </dgm:t>
    </dgm:pt>
    <dgm:pt modelId="{D1476D0D-EEC6-4B49-B9BF-2E50B0A1AA9E}" type="pres">
      <dgm:prSet presAssocID="{17D6B246-FDB9-F540-B683-CAE06F393C5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3B48E7-C3EC-0348-B0CE-186415E70F0B}" type="pres">
      <dgm:prSet presAssocID="{B3AAA4F0-D9F1-A147-B979-8A39B3243587}" presName="circ2" presStyleLbl="vennNode1" presStyleIdx="1" presStyleCnt="3"/>
      <dgm:spPr/>
      <dgm:t>
        <a:bodyPr/>
        <a:lstStyle/>
        <a:p>
          <a:endParaRPr lang="fr-FR"/>
        </a:p>
      </dgm:t>
    </dgm:pt>
    <dgm:pt modelId="{CAA168B1-BC87-6F43-94EF-98E87A1F74BA}" type="pres">
      <dgm:prSet presAssocID="{B3AAA4F0-D9F1-A147-B979-8A39B324358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B578BE-EB0F-3A42-AC24-44EB775B6F67}" type="pres">
      <dgm:prSet presAssocID="{CEC30C36-B98A-7B43-B1C0-D1BA8581DBB8}" presName="circ3" presStyleLbl="vennNode1" presStyleIdx="2" presStyleCnt="3"/>
      <dgm:spPr/>
      <dgm:t>
        <a:bodyPr/>
        <a:lstStyle/>
        <a:p>
          <a:endParaRPr lang="fr-FR"/>
        </a:p>
      </dgm:t>
    </dgm:pt>
    <dgm:pt modelId="{5C03D1ED-9093-B844-8781-724F4865E8C1}" type="pres">
      <dgm:prSet presAssocID="{CEC30C36-B98A-7B43-B1C0-D1BA8581DBB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99F2AF1-C148-E04E-AF87-5ACD1A4A46D5}" srcId="{F8D4696E-35C0-664A-9E08-750312581D38}" destId="{CEC30C36-B98A-7B43-B1C0-D1BA8581DBB8}" srcOrd="2" destOrd="0" parTransId="{BE56FA7C-F9B0-C444-865A-8E86F57B6A32}" sibTransId="{1BDE5E39-F020-1C47-A094-00E413D7BCBB}"/>
    <dgm:cxn modelId="{3A28AE36-E7DA-4146-A293-C22827D5C20F}" type="presOf" srcId="{CEC30C36-B98A-7B43-B1C0-D1BA8581DBB8}" destId="{5C03D1ED-9093-B844-8781-724F4865E8C1}" srcOrd="1" destOrd="0" presId="urn:microsoft.com/office/officeart/2005/8/layout/venn1"/>
    <dgm:cxn modelId="{060B27B0-0CFC-D74D-A9D6-D9E46020C107}" type="presOf" srcId="{17D6B246-FDB9-F540-B683-CAE06F393C54}" destId="{F0F2C18F-6618-3940-B8B0-591D7E5E64B2}" srcOrd="0" destOrd="0" presId="urn:microsoft.com/office/officeart/2005/8/layout/venn1"/>
    <dgm:cxn modelId="{BA885662-3EC8-8044-A9BA-47CDCBACBE8F}" type="presOf" srcId="{CEC30C36-B98A-7B43-B1C0-D1BA8581DBB8}" destId="{A5B578BE-EB0F-3A42-AC24-44EB775B6F67}" srcOrd="0" destOrd="0" presId="urn:microsoft.com/office/officeart/2005/8/layout/venn1"/>
    <dgm:cxn modelId="{9ED71448-4503-6A4C-8972-C1C57CCD5731}" srcId="{F8D4696E-35C0-664A-9E08-750312581D38}" destId="{B3AAA4F0-D9F1-A147-B979-8A39B3243587}" srcOrd="1" destOrd="0" parTransId="{364D0403-218A-0043-AEA7-AE39E059AC92}" sibTransId="{9BDD0C72-A12C-DE4B-9638-20A8EADA295F}"/>
    <dgm:cxn modelId="{8BFC478B-6EB8-4949-89BE-46C503E6E636}" type="presOf" srcId="{F8D4696E-35C0-664A-9E08-750312581D38}" destId="{F60B3A75-3A1A-6943-B9D6-E647B8C573E0}" srcOrd="0" destOrd="0" presId="urn:microsoft.com/office/officeart/2005/8/layout/venn1"/>
    <dgm:cxn modelId="{164CB2FD-B4CC-CB4A-B238-991F45EA86DF}" type="presOf" srcId="{17D6B246-FDB9-F540-B683-CAE06F393C54}" destId="{D1476D0D-EEC6-4B49-B9BF-2E50B0A1AA9E}" srcOrd="1" destOrd="0" presId="urn:microsoft.com/office/officeart/2005/8/layout/venn1"/>
    <dgm:cxn modelId="{63480D02-AF19-5344-BB55-AF6BFAF278BC}" type="presOf" srcId="{B3AAA4F0-D9F1-A147-B979-8A39B3243587}" destId="{CAA168B1-BC87-6F43-94EF-98E87A1F74BA}" srcOrd="1" destOrd="0" presId="urn:microsoft.com/office/officeart/2005/8/layout/venn1"/>
    <dgm:cxn modelId="{CB31468B-AF51-7747-B857-E148EAADD131}" srcId="{F8D4696E-35C0-664A-9E08-750312581D38}" destId="{17D6B246-FDB9-F540-B683-CAE06F393C54}" srcOrd="0" destOrd="0" parTransId="{228B478D-7ED2-AA41-B725-287263CC3B5A}" sibTransId="{1298B1AB-B340-014F-9C61-C96882A34C7C}"/>
    <dgm:cxn modelId="{6C7273A0-40FC-DE4F-B861-BAA11817AF9E}" type="presOf" srcId="{B3AAA4F0-D9F1-A147-B979-8A39B3243587}" destId="{633B48E7-C3EC-0348-B0CE-186415E70F0B}" srcOrd="0" destOrd="0" presId="urn:microsoft.com/office/officeart/2005/8/layout/venn1"/>
    <dgm:cxn modelId="{F1CD260C-EB47-8D49-871D-0EC3A4442940}" type="presParOf" srcId="{F60B3A75-3A1A-6943-B9D6-E647B8C573E0}" destId="{F0F2C18F-6618-3940-B8B0-591D7E5E64B2}" srcOrd="0" destOrd="0" presId="urn:microsoft.com/office/officeart/2005/8/layout/venn1"/>
    <dgm:cxn modelId="{5D479451-AAB1-B247-B2F0-8F8EADA5D043}" type="presParOf" srcId="{F60B3A75-3A1A-6943-B9D6-E647B8C573E0}" destId="{D1476D0D-EEC6-4B49-B9BF-2E50B0A1AA9E}" srcOrd="1" destOrd="0" presId="urn:microsoft.com/office/officeart/2005/8/layout/venn1"/>
    <dgm:cxn modelId="{A3786DCD-4766-9E4E-A16B-EF8056457078}" type="presParOf" srcId="{F60B3A75-3A1A-6943-B9D6-E647B8C573E0}" destId="{633B48E7-C3EC-0348-B0CE-186415E70F0B}" srcOrd="2" destOrd="0" presId="urn:microsoft.com/office/officeart/2005/8/layout/venn1"/>
    <dgm:cxn modelId="{E64A4BA8-2D59-7047-8C7E-5E5D032375C7}" type="presParOf" srcId="{F60B3A75-3A1A-6943-B9D6-E647B8C573E0}" destId="{CAA168B1-BC87-6F43-94EF-98E87A1F74BA}" srcOrd="3" destOrd="0" presId="urn:microsoft.com/office/officeart/2005/8/layout/venn1"/>
    <dgm:cxn modelId="{7CDC5756-E3A4-E342-B9C3-EA4984717C75}" type="presParOf" srcId="{F60B3A75-3A1A-6943-B9D6-E647B8C573E0}" destId="{A5B578BE-EB0F-3A42-AC24-44EB775B6F67}" srcOrd="4" destOrd="0" presId="urn:microsoft.com/office/officeart/2005/8/layout/venn1"/>
    <dgm:cxn modelId="{7A888904-892E-A84A-AC58-0C5E7CD5426D}" type="presParOf" srcId="{F60B3A75-3A1A-6943-B9D6-E647B8C573E0}" destId="{5C03D1ED-9093-B844-8781-724F4865E8C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8A489B-2863-834C-8784-E40B3870A2E4}" type="doc">
      <dgm:prSet loTypeId="urn:microsoft.com/office/officeart/2005/8/layout/cycle7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62B96D6-7459-2846-9B39-A43B53E9CEFC}">
      <dgm:prSet phldrT="[Texte]"/>
      <dgm:spPr/>
      <dgm:t>
        <a:bodyPr/>
        <a:lstStyle/>
        <a:p>
          <a:r>
            <a:rPr lang="fr-FR" dirty="0" smtClean="0"/>
            <a:t>Apprentissages visés</a:t>
          </a:r>
          <a:endParaRPr lang="fr-FR" dirty="0"/>
        </a:p>
      </dgm:t>
    </dgm:pt>
    <dgm:pt modelId="{228A22EF-0700-8E4F-A024-29953ED3A559}" type="parTrans" cxnId="{4CAF0170-62BC-E840-92F6-41195B0E0D51}">
      <dgm:prSet/>
      <dgm:spPr/>
      <dgm:t>
        <a:bodyPr/>
        <a:lstStyle/>
        <a:p>
          <a:endParaRPr lang="fr-FR"/>
        </a:p>
      </dgm:t>
    </dgm:pt>
    <dgm:pt modelId="{085A725E-647E-9742-9ED0-695D12E07EE5}" type="sibTrans" cxnId="{4CAF0170-62BC-E840-92F6-41195B0E0D51}">
      <dgm:prSet/>
      <dgm:spPr/>
      <dgm:t>
        <a:bodyPr/>
        <a:lstStyle/>
        <a:p>
          <a:endParaRPr lang="fr-FR"/>
        </a:p>
      </dgm:t>
    </dgm:pt>
    <dgm:pt modelId="{D0DA2F0D-2EC3-EB40-AE0D-3899EE967D41}">
      <dgm:prSet phldrT="[Texte]"/>
      <dgm:spPr/>
      <dgm:t>
        <a:bodyPr/>
        <a:lstStyle/>
        <a:p>
          <a:r>
            <a:rPr lang="fr-FR" dirty="0" smtClean="0"/>
            <a:t>Méthode d’évaluation</a:t>
          </a:r>
          <a:endParaRPr lang="fr-FR" dirty="0"/>
        </a:p>
      </dgm:t>
    </dgm:pt>
    <dgm:pt modelId="{00F54114-BA96-8A4C-AA2F-8BA06B6792A9}" type="parTrans" cxnId="{2E85756C-4416-7847-A887-8845DB9529D1}">
      <dgm:prSet/>
      <dgm:spPr/>
      <dgm:t>
        <a:bodyPr/>
        <a:lstStyle/>
        <a:p>
          <a:endParaRPr lang="fr-FR"/>
        </a:p>
      </dgm:t>
    </dgm:pt>
    <dgm:pt modelId="{90A021D3-0DDD-8547-B07F-41AFF75DD7B1}" type="sibTrans" cxnId="{2E85756C-4416-7847-A887-8845DB9529D1}">
      <dgm:prSet/>
      <dgm:spPr/>
      <dgm:t>
        <a:bodyPr/>
        <a:lstStyle/>
        <a:p>
          <a:endParaRPr lang="fr-FR"/>
        </a:p>
      </dgm:t>
    </dgm:pt>
    <dgm:pt modelId="{E3144EFC-3F70-D543-8BB9-89A87CF1798C}">
      <dgm:prSet phldrT="[Texte]"/>
      <dgm:spPr/>
      <dgm:t>
        <a:bodyPr/>
        <a:lstStyle/>
        <a:p>
          <a:r>
            <a:rPr lang="fr-FR" dirty="0" smtClean="0"/>
            <a:t>Méthodes pédagogiques</a:t>
          </a:r>
          <a:endParaRPr lang="fr-FR" dirty="0"/>
        </a:p>
      </dgm:t>
    </dgm:pt>
    <dgm:pt modelId="{A538B348-5E5B-B64F-94F4-EF4467F0E598}" type="parTrans" cxnId="{F9B6C901-8BED-274F-B3A1-C875325A7CAD}">
      <dgm:prSet/>
      <dgm:spPr/>
      <dgm:t>
        <a:bodyPr/>
        <a:lstStyle/>
        <a:p>
          <a:endParaRPr lang="fr-FR"/>
        </a:p>
      </dgm:t>
    </dgm:pt>
    <dgm:pt modelId="{5CBEF81D-67E8-164B-8A17-3C35ADBAEF4E}" type="sibTrans" cxnId="{F9B6C901-8BED-274F-B3A1-C875325A7CAD}">
      <dgm:prSet/>
      <dgm:spPr/>
      <dgm:t>
        <a:bodyPr/>
        <a:lstStyle/>
        <a:p>
          <a:endParaRPr lang="fr-FR"/>
        </a:p>
      </dgm:t>
    </dgm:pt>
    <dgm:pt modelId="{A1071EC6-C7ED-E444-9DAE-FCF0409576B8}" type="pres">
      <dgm:prSet presAssocID="{098A489B-2863-834C-8784-E40B3870A2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039FD60-4256-1044-BF41-9CB3840CB9A8}" type="pres">
      <dgm:prSet presAssocID="{462B96D6-7459-2846-9B39-A43B53E9CEF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8C0DF4-9A54-7448-B729-9B8B0044283A}" type="pres">
      <dgm:prSet presAssocID="{085A725E-647E-9742-9ED0-695D12E07EE5}" presName="sibTrans" presStyleLbl="sibTrans2D1" presStyleIdx="0" presStyleCnt="3"/>
      <dgm:spPr/>
      <dgm:t>
        <a:bodyPr/>
        <a:lstStyle/>
        <a:p>
          <a:endParaRPr lang="fr-FR"/>
        </a:p>
      </dgm:t>
    </dgm:pt>
    <dgm:pt modelId="{32A9A96B-D297-B34B-B160-F5A91974158D}" type="pres">
      <dgm:prSet presAssocID="{085A725E-647E-9742-9ED0-695D12E07EE5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85E98EA-3516-124C-AF22-34B7A888B13B}" type="pres">
      <dgm:prSet presAssocID="{D0DA2F0D-2EC3-EB40-AE0D-3899EE967D4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CAC849-A855-4343-AA42-05DA4B559AA8}" type="pres">
      <dgm:prSet presAssocID="{90A021D3-0DDD-8547-B07F-41AFF75DD7B1}" presName="sibTrans" presStyleLbl="sibTrans2D1" presStyleIdx="1" presStyleCnt="3"/>
      <dgm:spPr/>
      <dgm:t>
        <a:bodyPr/>
        <a:lstStyle/>
        <a:p>
          <a:endParaRPr lang="fr-FR"/>
        </a:p>
      </dgm:t>
    </dgm:pt>
    <dgm:pt modelId="{96C8EB6D-FC88-F64A-83E4-9BF0DEED18BF}" type="pres">
      <dgm:prSet presAssocID="{90A021D3-0DDD-8547-B07F-41AFF75DD7B1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79F8C4DD-3C5A-BF4D-929F-221F217ACF90}" type="pres">
      <dgm:prSet presAssocID="{E3144EFC-3F70-D543-8BB9-89A87CF1798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0D3D7A-349A-824C-A680-E1B930CDF7BF}" type="pres">
      <dgm:prSet presAssocID="{5CBEF81D-67E8-164B-8A17-3C35ADBAEF4E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5EC0B58-1E09-6040-B362-45BD77127AA2}" type="pres">
      <dgm:prSet presAssocID="{5CBEF81D-67E8-164B-8A17-3C35ADBAEF4E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19A48954-5F20-644B-A285-BE479F4DE0AE}" type="presOf" srcId="{E3144EFC-3F70-D543-8BB9-89A87CF1798C}" destId="{79F8C4DD-3C5A-BF4D-929F-221F217ACF90}" srcOrd="0" destOrd="0" presId="urn:microsoft.com/office/officeart/2005/8/layout/cycle7"/>
    <dgm:cxn modelId="{8FBD224E-97A3-FD44-8A6F-BA2CAFFCD73C}" type="presOf" srcId="{098A489B-2863-834C-8784-E40B3870A2E4}" destId="{A1071EC6-C7ED-E444-9DAE-FCF0409576B8}" srcOrd="0" destOrd="0" presId="urn:microsoft.com/office/officeart/2005/8/layout/cycle7"/>
    <dgm:cxn modelId="{F9B6C901-8BED-274F-B3A1-C875325A7CAD}" srcId="{098A489B-2863-834C-8784-E40B3870A2E4}" destId="{E3144EFC-3F70-D543-8BB9-89A87CF1798C}" srcOrd="2" destOrd="0" parTransId="{A538B348-5E5B-B64F-94F4-EF4467F0E598}" sibTransId="{5CBEF81D-67E8-164B-8A17-3C35ADBAEF4E}"/>
    <dgm:cxn modelId="{040BC434-A66E-B543-B7BC-39B85E2BE67C}" type="presOf" srcId="{90A021D3-0DDD-8547-B07F-41AFF75DD7B1}" destId="{EFCAC849-A855-4343-AA42-05DA4B559AA8}" srcOrd="0" destOrd="0" presId="urn:microsoft.com/office/officeart/2005/8/layout/cycle7"/>
    <dgm:cxn modelId="{5E23C0C3-C077-8A47-A393-61B0FCF023C0}" type="presOf" srcId="{085A725E-647E-9742-9ED0-695D12E07EE5}" destId="{32A9A96B-D297-B34B-B160-F5A91974158D}" srcOrd="1" destOrd="0" presId="urn:microsoft.com/office/officeart/2005/8/layout/cycle7"/>
    <dgm:cxn modelId="{3C7C51A3-36E3-C045-815A-570B91F1101A}" type="presOf" srcId="{D0DA2F0D-2EC3-EB40-AE0D-3899EE967D41}" destId="{285E98EA-3516-124C-AF22-34B7A888B13B}" srcOrd="0" destOrd="0" presId="urn:microsoft.com/office/officeart/2005/8/layout/cycle7"/>
    <dgm:cxn modelId="{217D39C6-BB37-5B41-9057-9B0586221229}" type="presOf" srcId="{462B96D6-7459-2846-9B39-A43B53E9CEFC}" destId="{7039FD60-4256-1044-BF41-9CB3840CB9A8}" srcOrd="0" destOrd="0" presId="urn:microsoft.com/office/officeart/2005/8/layout/cycle7"/>
    <dgm:cxn modelId="{4CAF0170-62BC-E840-92F6-41195B0E0D51}" srcId="{098A489B-2863-834C-8784-E40B3870A2E4}" destId="{462B96D6-7459-2846-9B39-A43B53E9CEFC}" srcOrd="0" destOrd="0" parTransId="{228A22EF-0700-8E4F-A024-29953ED3A559}" sibTransId="{085A725E-647E-9742-9ED0-695D12E07EE5}"/>
    <dgm:cxn modelId="{97252C6B-2EC6-0C49-B3C6-AB9DC6B9DEBE}" type="presOf" srcId="{5CBEF81D-67E8-164B-8A17-3C35ADBAEF4E}" destId="{45EC0B58-1E09-6040-B362-45BD77127AA2}" srcOrd="1" destOrd="0" presId="urn:microsoft.com/office/officeart/2005/8/layout/cycle7"/>
    <dgm:cxn modelId="{66DA30F9-C4C6-0344-AEF1-A7B7A407D54F}" type="presOf" srcId="{90A021D3-0DDD-8547-B07F-41AFF75DD7B1}" destId="{96C8EB6D-FC88-F64A-83E4-9BF0DEED18BF}" srcOrd="1" destOrd="0" presId="urn:microsoft.com/office/officeart/2005/8/layout/cycle7"/>
    <dgm:cxn modelId="{2E85756C-4416-7847-A887-8845DB9529D1}" srcId="{098A489B-2863-834C-8784-E40B3870A2E4}" destId="{D0DA2F0D-2EC3-EB40-AE0D-3899EE967D41}" srcOrd="1" destOrd="0" parTransId="{00F54114-BA96-8A4C-AA2F-8BA06B6792A9}" sibTransId="{90A021D3-0DDD-8547-B07F-41AFF75DD7B1}"/>
    <dgm:cxn modelId="{9AE4E021-D37F-214B-9CB4-D89C2E6290F5}" type="presOf" srcId="{085A725E-647E-9742-9ED0-695D12E07EE5}" destId="{F18C0DF4-9A54-7448-B729-9B8B0044283A}" srcOrd="0" destOrd="0" presId="urn:microsoft.com/office/officeart/2005/8/layout/cycle7"/>
    <dgm:cxn modelId="{A38900C4-FCDA-1041-A2C1-082A178B9819}" type="presOf" srcId="{5CBEF81D-67E8-164B-8A17-3C35ADBAEF4E}" destId="{530D3D7A-349A-824C-A680-E1B930CDF7BF}" srcOrd="0" destOrd="0" presId="urn:microsoft.com/office/officeart/2005/8/layout/cycle7"/>
    <dgm:cxn modelId="{BCD92E79-4F59-4747-8DA5-DED9737D4926}" type="presParOf" srcId="{A1071EC6-C7ED-E444-9DAE-FCF0409576B8}" destId="{7039FD60-4256-1044-BF41-9CB3840CB9A8}" srcOrd="0" destOrd="0" presId="urn:microsoft.com/office/officeart/2005/8/layout/cycle7"/>
    <dgm:cxn modelId="{9FBFD796-57E4-5249-B5C4-B642AE40C4A6}" type="presParOf" srcId="{A1071EC6-C7ED-E444-9DAE-FCF0409576B8}" destId="{F18C0DF4-9A54-7448-B729-9B8B0044283A}" srcOrd="1" destOrd="0" presId="urn:microsoft.com/office/officeart/2005/8/layout/cycle7"/>
    <dgm:cxn modelId="{8D0D7B99-46DE-F24C-8C68-7D151CAF36FA}" type="presParOf" srcId="{F18C0DF4-9A54-7448-B729-9B8B0044283A}" destId="{32A9A96B-D297-B34B-B160-F5A91974158D}" srcOrd="0" destOrd="0" presId="urn:microsoft.com/office/officeart/2005/8/layout/cycle7"/>
    <dgm:cxn modelId="{7BAFBF97-AB7F-BB44-BD61-3423E80A8339}" type="presParOf" srcId="{A1071EC6-C7ED-E444-9DAE-FCF0409576B8}" destId="{285E98EA-3516-124C-AF22-34B7A888B13B}" srcOrd="2" destOrd="0" presId="urn:microsoft.com/office/officeart/2005/8/layout/cycle7"/>
    <dgm:cxn modelId="{40F734BE-58D1-2741-AE7E-5C97BF21606C}" type="presParOf" srcId="{A1071EC6-C7ED-E444-9DAE-FCF0409576B8}" destId="{EFCAC849-A855-4343-AA42-05DA4B559AA8}" srcOrd="3" destOrd="0" presId="urn:microsoft.com/office/officeart/2005/8/layout/cycle7"/>
    <dgm:cxn modelId="{18A59F7A-5DE5-CD47-B679-1F124863CB3A}" type="presParOf" srcId="{EFCAC849-A855-4343-AA42-05DA4B559AA8}" destId="{96C8EB6D-FC88-F64A-83E4-9BF0DEED18BF}" srcOrd="0" destOrd="0" presId="urn:microsoft.com/office/officeart/2005/8/layout/cycle7"/>
    <dgm:cxn modelId="{44DB1B76-1B2F-BC46-BD6D-795446F488B2}" type="presParOf" srcId="{A1071EC6-C7ED-E444-9DAE-FCF0409576B8}" destId="{79F8C4DD-3C5A-BF4D-929F-221F217ACF90}" srcOrd="4" destOrd="0" presId="urn:microsoft.com/office/officeart/2005/8/layout/cycle7"/>
    <dgm:cxn modelId="{3B1462AC-7795-814D-96A1-5B9BB3503AF1}" type="presParOf" srcId="{A1071EC6-C7ED-E444-9DAE-FCF0409576B8}" destId="{530D3D7A-349A-824C-A680-E1B930CDF7BF}" srcOrd="5" destOrd="0" presId="urn:microsoft.com/office/officeart/2005/8/layout/cycle7"/>
    <dgm:cxn modelId="{4914DC55-1CE1-0345-9539-64F825D355C1}" type="presParOf" srcId="{530D3D7A-349A-824C-A680-E1B930CDF7BF}" destId="{45EC0B58-1E09-6040-B362-45BD77127AA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0D7F2-EBC3-244B-813A-CDDC28292934}">
      <dsp:nvSpPr>
        <dsp:cNvPr id="0" name=""/>
        <dsp:cNvSpPr/>
      </dsp:nvSpPr>
      <dsp:spPr>
        <a:xfrm>
          <a:off x="0" y="0"/>
          <a:ext cx="3681721" cy="79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Régions spécifiques </a:t>
          </a:r>
          <a:r>
            <a:rPr lang="fr-FR" sz="1400" kern="1200" dirty="0" smtClean="0"/>
            <a:t>cerveau (</a:t>
          </a:r>
          <a:r>
            <a:rPr lang="fr-FR" sz="1400" kern="1200" dirty="0" err="1" smtClean="0"/>
            <a:t>Pasquinelli</a:t>
          </a:r>
          <a:r>
            <a:rPr lang="fr-FR" sz="1400" kern="1200" dirty="0" smtClean="0"/>
            <a:t>, 2018)</a:t>
          </a:r>
          <a:endParaRPr lang="en-US" sz="1400" kern="1200" dirty="0"/>
        </a:p>
      </dsp:txBody>
      <dsp:txXfrm>
        <a:off x="23177" y="23177"/>
        <a:ext cx="2760966" cy="744959"/>
      </dsp:txXfrm>
    </dsp:sp>
    <dsp:sp modelId="{7126CB84-2F9F-204D-AAA5-2B46D0140F7F}">
      <dsp:nvSpPr>
        <dsp:cNvPr id="0" name=""/>
        <dsp:cNvSpPr/>
      </dsp:nvSpPr>
      <dsp:spPr>
        <a:xfrm>
          <a:off x="308344" y="935188"/>
          <a:ext cx="3681721" cy="79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i="1" kern="1200" dirty="0"/>
            <a:t>Acte de parler, saisir une signification, reconnaître formes</a:t>
          </a:r>
          <a:endParaRPr lang="en-US" sz="1400" i="1" kern="1200" dirty="0"/>
        </a:p>
      </dsp:txBody>
      <dsp:txXfrm>
        <a:off x="331521" y="958365"/>
        <a:ext cx="2812669" cy="744959"/>
      </dsp:txXfrm>
    </dsp:sp>
    <dsp:sp modelId="{F435FAF7-AA61-2843-BDAB-6E74718D84F4}">
      <dsp:nvSpPr>
        <dsp:cNvPr id="0" name=""/>
        <dsp:cNvSpPr/>
      </dsp:nvSpPr>
      <dsp:spPr>
        <a:xfrm>
          <a:off x="612086" y="1870377"/>
          <a:ext cx="3681721" cy="79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Déchiffrer sens à partir de l’écrit</a:t>
          </a:r>
          <a:endParaRPr lang="en-US" sz="1400" kern="1200" dirty="0"/>
        </a:p>
      </dsp:txBody>
      <dsp:txXfrm>
        <a:off x="635263" y="1893554"/>
        <a:ext cx="2817271" cy="744959"/>
      </dsp:txXfrm>
    </dsp:sp>
    <dsp:sp modelId="{9CAE308C-65DE-6649-9CD3-FAA4696216D5}">
      <dsp:nvSpPr>
        <dsp:cNvPr id="0" name=""/>
        <dsp:cNvSpPr/>
      </dsp:nvSpPr>
      <dsp:spPr>
        <a:xfrm>
          <a:off x="920430" y="2805566"/>
          <a:ext cx="3681721" cy="79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Lecture : tâche non prévue à l’origine (Dehaene, 2007) </a:t>
          </a:r>
          <a:r>
            <a:rPr lang="fr-FR" sz="1400" kern="1200"/>
            <a:t>et pas naturelle</a:t>
          </a:r>
          <a:endParaRPr lang="en-US" sz="1400" kern="1200" dirty="0"/>
        </a:p>
      </dsp:txBody>
      <dsp:txXfrm>
        <a:off x="943607" y="2828743"/>
        <a:ext cx="2812669" cy="744959"/>
      </dsp:txXfrm>
    </dsp:sp>
    <dsp:sp modelId="{7712E5A7-195E-E245-840A-ADF9DDAC9FCF}">
      <dsp:nvSpPr>
        <dsp:cNvPr id="0" name=""/>
        <dsp:cNvSpPr/>
      </dsp:nvSpPr>
      <dsp:spPr>
        <a:xfrm>
          <a:off x="3167367" y="606074"/>
          <a:ext cx="514353" cy="5143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3283096" y="606074"/>
        <a:ext cx="282895" cy="387051"/>
      </dsp:txXfrm>
    </dsp:sp>
    <dsp:sp modelId="{B91B1E69-485D-6540-8B6E-D2627DE8B34B}">
      <dsp:nvSpPr>
        <dsp:cNvPr id="0" name=""/>
        <dsp:cNvSpPr/>
      </dsp:nvSpPr>
      <dsp:spPr>
        <a:xfrm>
          <a:off x="3475711" y="1541263"/>
          <a:ext cx="514353" cy="5143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3591440" y="1541263"/>
        <a:ext cx="282895" cy="387051"/>
      </dsp:txXfrm>
    </dsp:sp>
    <dsp:sp modelId="{92EDF420-5AFF-D94B-92A0-59BCA2F70726}">
      <dsp:nvSpPr>
        <dsp:cNvPr id="0" name=""/>
        <dsp:cNvSpPr/>
      </dsp:nvSpPr>
      <dsp:spPr>
        <a:xfrm>
          <a:off x="3779453" y="2476451"/>
          <a:ext cx="514353" cy="5143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3895182" y="2476451"/>
        <a:ext cx="282895" cy="387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E89F4-F41A-8B4A-9F12-0D33CEEAFF48}">
      <dsp:nvSpPr>
        <dsp:cNvPr id="0" name=""/>
        <dsp:cNvSpPr/>
      </dsp:nvSpPr>
      <dsp:spPr>
        <a:xfrm>
          <a:off x="3143" y="220719"/>
          <a:ext cx="3064668" cy="11595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Distraction</a:t>
          </a:r>
        </a:p>
      </dsp:txBody>
      <dsp:txXfrm>
        <a:off x="3143" y="220719"/>
        <a:ext cx="3064668" cy="1159542"/>
      </dsp:txXfrm>
    </dsp:sp>
    <dsp:sp modelId="{A196D853-30F8-9C42-BFB8-5BCADF083876}">
      <dsp:nvSpPr>
        <dsp:cNvPr id="0" name=""/>
        <dsp:cNvSpPr/>
      </dsp:nvSpPr>
      <dsp:spPr>
        <a:xfrm>
          <a:off x="3143" y="1380262"/>
          <a:ext cx="3064668" cy="21246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Lecture, </a:t>
          </a:r>
          <a:r>
            <a:rPr lang="en-US" sz="1800" kern="1200" dirty="0" err="1"/>
            <a:t>mais</a:t>
          </a:r>
          <a:r>
            <a:rPr lang="en-US" sz="1800" kern="1200" dirty="0"/>
            <a:t> mots pas </a:t>
          </a:r>
          <a:r>
            <a:rPr lang="en-US" sz="1800" kern="1200" dirty="0" err="1"/>
            <a:t>enregistrés</a:t>
          </a:r>
          <a:r>
            <a:rPr lang="en-US" sz="1800" kern="1200" dirty="0"/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Multitasking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Stimuli </a:t>
          </a:r>
          <a:r>
            <a:rPr lang="en-US" sz="1800" kern="1200" dirty="0" err="1" smtClean="0"/>
            <a:t>variés</a:t>
          </a:r>
          <a:r>
            <a:rPr lang="en-US" sz="1800" kern="1200" dirty="0" smtClean="0"/>
            <a:t> (</a:t>
          </a:r>
          <a:r>
            <a:rPr lang="en-US" sz="1800" kern="1200" dirty="0" err="1" smtClean="0"/>
            <a:t>écran</a:t>
          </a:r>
          <a:r>
            <a:rPr lang="en-US" sz="1800" kern="1200" dirty="0" smtClean="0"/>
            <a:t>, monde </a:t>
          </a:r>
          <a:r>
            <a:rPr lang="en-US" sz="1800" kern="1200" dirty="0" err="1" smtClean="0"/>
            <a:t>extérieur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pensées</a:t>
          </a:r>
          <a:r>
            <a:rPr lang="mr-IN" sz="1800" kern="1200" dirty="0" smtClean="0"/>
            <a:t>…</a:t>
          </a:r>
          <a:r>
            <a:rPr lang="fr-FR" sz="1800" kern="1200" dirty="0" smtClean="0"/>
            <a:t>) </a:t>
          </a:r>
          <a:r>
            <a:rPr lang="mr-IN" sz="1800" kern="1200" dirty="0" smtClean="0"/>
            <a:t>–</a:t>
          </a:r>
          <a:r>
            <a:rPr lang="fr-FR" sz="1800" kern="1200" dirty="0" smtClean="0"/>
            <a:t> (</a:t>
          </a:r>
          <a:r>
            <a:rPr lang="fr-FR" sz="1800" kern="1200" dirty="0" err="1" smtClean="0"/>
            <a:t>Pasquinelli</a:t>
          </a:r>
          <a:r>
            <a:rPr lang="fr-FR" sz="1800" kern="1200" dirty="0" smtClean="0"/>
            <a:t>, 2018)</a:t>
          </a:r>
          <a:endParaRPr lang="en-US" sz="1800" kern="1200" dirty="0"/>
        </a:p>
      </dsp:txBody>
      <dsp:txXfrm>
        <a:off x="3143" y="1380262"/>
        <a:ext cx="3064668" cy="2124630"/>
      </dsp:txXfrm>
    </dsp:sp>
    <dsp:sp modelId="{0C715FAA-DEF5-EA49-A564-5CE150D0492F}">
      <dsp:nvSpPr>
        <dsp:cNvPr id="0" name=""/>
        <dsp:cNvSpPr/>
      </dsp:nvSpPr>
      <dsp:spPr>
        <a:xfrm>
          <a:off x="3496865" y="220719"/>
          <a:ext cx="3064668" cy="11595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Incompréhension</a:t>
          </a:r>
        </a:p>
      </dsp:txBody>
      <dsp:txXfrm>
        <a:off x="3496865" y="220719"/>
        <a:ext cx="3064668" cy="1159542"/>
      </dsp:txXfrm>
    </dsp:sp>
    <dsp:sp modelId="{41E34C68-8175-A249-88DC-440AAF0D8D4A}">
      <dsp:nvSpPr>
        <dsp:cNvPr id="0" name=""/>
        <dsp:cNvSpPr/>
      </dsp:nvSpPr>
      <dsp:spPr>
        <a:xfrm>
          <a:off x="3496865" y="1380262"/>
          <a:ext cx="3064668" cy="21246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Vocabulaire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syntaxe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sens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thèmes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symboles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Trouble </a:t>
          </a:r>
          <a:r>
            <a:rPr lang="en-US" sz="1800" kern="1200" dirty="0"/>
            <a:t>de la lecture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Dyslexie</a:t>
          </a:r>
          <a:r>
            <a:rPr lang="en-US" sz="1800" kern="1200" dirty="0"/>
            <a:t>, </a:t>
          </a:r>
          <a:r>
            <a:rPr lang="en-US" sz="1800" kern="1200" dirty="0" err="1"/>
            <a:t>alexie</a:t>
          </a:r>
          <a:r>
            <a:rPr lang="en-US" sz="1800" kern="1200" dirty="0"/>
            <a:t>, </a:t>
          </a:r>
          <a:r>
            <a:rPr lang="en-US" sz="1800" kern="1200" dirty="0" err="1"/>
            <a:t>hyperlexie</a:t>
          </a:r>
          <a:r>
            <a:rPr lang="en-US" sz="1800" kern="1200" dirty="0"/>
            <a:t>…</a:t>
          </a:r>
        </a:p>
      </dsp:txBody>
      <dsp:txXfrm>
        <a:off x="3496865" y="1380262"/>
        <a:ext cx="3064668" cy="2124630"/>
      </dsp:txXfrm>
    </dsp:sp>
    <dsp:sp modelId="{428EB4A0-E2A4-0548-8D8D-9DAFA538DEEC}">
      <dsp:nvSpPr>
        <dsp:cNvPr id="0" name=""/>
        <dsp:cNvSpPr/>
      </dsp:nvSpPr>
      <dsp:spPr>
        <a:xfrm>
          <a:off x="6990588" y="220719"/>
          <a:ext cx="3064668" cy="11595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/>
            <a:t>Attention et contrôle executif se développent lentement durant 2 premières décénies :</a:t>
          </a:r>
        </a:p>
      </dsp:txBody>
      <dsp:txXfrm>
        <a:off x="6990588" y="220719"/>
        <a:ext cx="3064668" cy="1159542"/>
      </dsp:txXfrm>
    </dsp:sp>
    <dsp:sp modelId="{16750D8F-50AA-5046-B13C-243FE12D25AD}">
      <dsp:nvSpPr>
        <dsp:cNvPr id="0" name=""/>
        <dsp:cNvSpPr/>
      </dsp:nvSpPr>
      <dsp:spPr>
        <a:xfrm>
          <a:off x="6990588" y="1380262"/>
          <a:ext cx="3064668" cy="21246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/>
            <a:t>Apprendre stratégies appropriées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Inhiber</a:t>
          </a:r>
          <a:r>
            <a:rPr lang="en-US" sz="1800" kern="1200" dirty="0"/>
            <a:t> </a:t>
          </a:r>
          <a:r>
            <a:rPr lang="en-US" sz="1800" kern="1200" dirty="0" err="1"/>
            <a:t>stratégies</a:t>
          </a:r>
          <a:r>
            <a:rPr lang="en-US" sz="1800" kern="1200" dirty="0"/>
            <a:t> </a:t>
          </a:r>
          <a:r>
            <a:rPr lang="en-US" sz="1800" kern="1200" dirty="0" err="1" smtClean="0"/>
            <a:t>inadéquates</a:t>
          </a:r>
          <a:r>
            <a:rPr lang="en-US" sz="1800" kern="1200" dirty="0" smtClean="0"/>
            <a:t> (</a:t>
          </a:r>
          <a:r>
            <a:rPr lang="en-US" sz="1800" kern="1200" dirty="0" err="1" smtClean="0"/>
            <a:t>Dehaene</a:t>
          </a:r>
          <a:r>
            <a:rPr lang="en-US" sz="1800" kern="1200" dirty="0" smtClean="0"/>
            <a:t>, 2018)</a:t>
          </a:r>
          <a:endParaRPr lang="en-US" sz="1800" kern="1200" dirty="0"/>
        </a:p>
      </dsp:txBody>
      <dsp:txXfrm>
        <a:off x="6990588" y="1380262"/>
        <a:ext cx="3064668" cy="21246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095A0-9285-8A41-A776-B3A608E5D1AF}">
      <dsp:nvSpPr>
        <dsp:cNvPr id="0" name=""/>
        <dsp:cNvSpPr/>
      </dsp:nvSpPr>
      <dsp:spPr>
        <a:xfrm>
          <a:off x="4383360" y="1123"/>
          <a:ext cx="1291679" cy="839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Connaissances antérieures et contexte</a:t>
          </a:r>
          <a:endParaRPr lang="fr-FR" sz="1200" kern="1200" dirty="0"/>
        </a:p>
      </dsp:txBody>
      <dsp:txXfrm>
        <a:off x="4424345" y="42108"/>
        <a:ext cx="1209709" cy="757621"/>
      </dsp:txXfrm>
    </dsp:sp>
    <dsp:sp modelId="{B20244BA-3F36-B94D-9B08-7DD7A136D314}">
      <dsp:nvSpPr>
        <dsp:cNvPr id="0" name=""/>
        <dsp:cNvSpPr/>
      </dsp:nvSpPr>
      <dsp:spPr>
        <a:xfrm>
          <a:off x="3351762" y="420919"/>
          <a:ext cx="3354875" cy="3354875"/>
        </a:xfrm>
        <a:custGeom>
          <a:avLst/>
          <a:gdLst/>
          <a:ahLst/>
          <a:cxnLst/>
          <a:rect l="0" t="0" r="0" b="0"/>
          <a:pathLst>
            <a:path>
              <a:moveTo>
                <a:pt x="2496324" y="213463"/>
              </a:moveTo>
              <a:arcTo wR="1677437" hR="1677437" stAng="17953251" swAng="121183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8FC4EA-FBDA-744D-9886-39809BE9F52E}">
      <dsp:nvSpPr>
        <dsp:cNvPr id="0" name=""/>
        <dsp:cNvSpPr/>
      </dsp:nvSpPr>
      <dsp:spPr>
        <a:xfrm>
          <a:off x="5978698" y="1160204"/>
          <a:ext cx="1291679" cy="839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Stratégies :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- Annotation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- Formats texte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- Questions </a:t>
          </a:r>
          <a:endParaRPr lang="fr-FR" sz="1200" kern="1200" dirty="0"/>
        </a:p>
      </dsp:txBody>
      <dsp:txXfrm>
        <a:off x="6019683" y="1201189"/>
        <a:ext cx="1209709" cy="757621"/>
      </dsp:txXfrm>
    </dsp:sp>
    <dsp:sp modelId="{8C1ED53F-80AA-E244-8520-D05F60FE05C6}">
      <dsp:nvSpPr>
        <dsp:cNvPr id="0" name=""/>
        <dsp:cNvSpPr/>
      </dsp:nvSpPr>
      <dsp:spPr>
        <a:xfrm>
          <a:off x="3353922" y="452533"/>
          <a:ext cx="3354875" cy="3354875"/>
        </a:xfrm>
        <a:custGeom>
          <a:avLst/>
          <a:gdLst/>
          <a:ahLst/>
          <a:cxnLst/>
          <a:rect l="0" t="0" r="0" b="0"/>
          <a:pathLst>
            <a:path>
              <a:moveTo>
                <a:pt x="3352605" y="1764679"/>
              </a:moveTo>
              <a:arcTo wR="1677437" hR="1677437" stAng="21778874" swAng="137882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89545-AEB8-1344-BCB2-5F40AB5447BC}">
      <dsp:nvSpPr>
        <dsp:cNvPr id="0" name=""/>
        <dsp:cNvSpPr/>
      </dsp:nvSpPr>
      <dsp:spPr>
        <a:xfrm>
          <a:off x="5378124" y="3053214"/>
          <a:ext cx="1291679" cy="839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Lecture seul avec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stratégies</a:t>
          </a:r>
          <a:endParaRPr lang="fr-FR" sz="1200" kern="1200" dirty="0"/>
        </a:p>
      </dsp:txBody>
      <dsp:txXfrm>
        <a:off x="5419109" y="3094199"/>
        <a:ext cx="1209709" cy="757621"/>
      </dsp:txXfrm>
    </dsp:sp>
    <dsp:sp modelId="{3EA65119-7CE6-964A-B15F-036277D673F2}">
      <dsp:nvSpPr>
        <dsp:cNvPr id="0" name=""/>
        <dsp:cNvSpPr/>
      </dsp:nvSpPr>
      <dsp:spPr>
        <a:xfrm>
          <a:off x="3398967" y="431406"/>
          <a:ext cx="3354875" cy="3354875"/>
        </a:xfrm>
        <a:custGeom>
          <a:avLst/>
          <a:gdLst/>
          <a:ahLst/>
          <a:cxnLst/>
          <a:rect l="0" t="0" r="0" b="0"/>
          <a:pathLst>
            <a:path>
              <a:moveTo>
                <a:pt x="1842681" y="3346716"/>
              </a:moveTo>
              <a:arcTo wR="1677437" hR="1677437" stAng="5060799" swAng="85771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4FE59-8C8C-5647-919D-F60B6D2C3EAE}">
      <dsp:nvSpPr>
        <dsp:cNvPr id="0" name=""/>
        <dsp:cNvSpPr/>
      </dsp:nvSpPr>
      <dsp:spPr>
        <a:xfrm>
          <a:off x="3397387" y="3035636"/>
          <a:ext cx="1291679" cy="839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Cercles de lecture avec rôles assignés</a:t>
          </a:r>
          <a:endParaRPr lang="fr-FR" sz="1300" kern="1200" dirty="0"/>
        </a:p>
      </dsp:txBody>
      <dsp:txXfrm>
        <a:off x="3438372" y="3076621"/>
        <a:ext cx="1209709" cy="757621"/>
      </dsp:txXfrm>
    </dsp:sp>
    <dsp:sp modelId="{C99D6D45-E8B4-CC4A-A78A-90D94057DFEF}">
      <dsp:nvSpPr>
        <dsp:cNvPr id="0" name=""/>
        <dsp:cNvSpPr/>
      </dsp:nvSpPr>
      <dsp:spPr>
        <a:xfrm>
          <a:off x="3351762" y="420919"/>
          <a:ext cx="3354875" cy="3354875"/>
        </a:xfrm>
        <a:custGeom>
          <a:avLst/>
          <a:gdLst/>
          <a:ahLst/>
          <a:cxnLst/>
          <a:rect l="0" t="0" r="0" b="0"/>
          <a:pathLst>
            <a:path>
              <a:moveTo>
                <a:pt x="177990" y="2429406"/>
              </a:moveTo>
              <a:arcTo wR="1677437" hR="1677437" stAng="9201981" swAng="135995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02F140-F828-C643-B734-691659D7BAFE}">
      <dsp:nvSpPr>
        <dsp:cNvPr id="0" name=""/>
        <dsp:cNvSpPr/>
      </dsp:nvSpPr>
      <dsp:spPr>
        <a:xfrm>
          <a:off x="2788022" y="1160204"/>
          <a:ext cx="1291679" cy="839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Consolidation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Rétroaction </a:t>
          </a:r>
          <a:endParaRPr lang="fr-FR" sz="1300" kern="1200" dirty="0"/>
        </a:p>
      </dsp:txBody>
      <dsp:txXfrm>
        <a:off x="2829007" y="1201189"/>
        <a:ext cx="1209709" cy="757621"/>
      </dsp:txXfrm>
    </dsp:sp>
    <dsp:sp modelId="{9A86019D-CCA3-B542-AD35-370B5FC490A5}">
      <dsp:nvSpPr>
        <dsp:cNvPr id="0" name=""/>
        <dsp:cNvSpPr/>
      </dsp:nvSpPr>
      <dsp:spPr>
        <a:xfrm>
          <a:off x="3351762" y="420919"/>
          <a:ext cx="3354875" cy="3354875"/>
        </a:xfrm>
        <a:custGeom>
          <a:avLst/>
          <a:gdLst/>
          <a:ahLst/>
          <a:cxnLst/>
          <a:rect l="0" t="0" r="0" b="0"/>
          <a:pathLst>
            <a:path>
              <a:moveTo>
                <a:pt x="403463" y="586205"/>
              </a:moveTo>
              <a:arcTo wR="1677437" hR="1677437" stAng="13234918" swAng="121183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C8CF7-1317-7040-8F76-9C9D0B96C3A1}">
      <dsp:nvSpPr>
        <dsp:cNvPr id="0" name=""/>
        <dsp:cNvSpPr/>
      </dsp:nvSpPr>
      <dsp:spPr>
        <a:xfrm>
          <a:off x="5350663" y="-46091"/>
          <a:ext cx="1038893" cy="675280"/>
        </a:xfrm>
        <a:prstGeom prst="roundRect">
          <a:avLst/>
        </a:prstGeom>
        <a:solidFill>
          <a:schemeClr val="accent3"/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Résumé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en 2 phrases</a:t>
          </a:r>
          <a:endParaRPr lang="fr-FR" sz="1100" kern="1200" dirty="0"/>
        </a:p>
      </dsp:txBody>
      <dsp:txXfrm>
        <a:off x="5383627" y="-13127"/>
        <a:ext cx="972965" cy="609352"/>
      </dsp:txXfrm>
    </dsp:sp>
    <dsp:sp modelId="{08AE3787-72E6-1C45-AFFD-440901C26E74}">
      <dsp:nvSpPr>
        <dsp:cNvPr id="0" name=""/>
        <dsp:cNvSpPr/>
      </dsp:nvSpPr>
      <dsp:spPr>
        <a:xfrm>
          <a:off x="3663113" y="316470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2730701" y="31794"/>
              </a:moveTo>
              <a:arcTo wR="2345792" hR="2345792" stAng="16766644" swAng="62073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CA025D-6140-0B49-9D7A-758653600F59}">
      <dsp:nvSpPr>
        <dsp:cNvPr id="0" name=""/>
        <dsp:cNvSpPr/>
      </dsp:nvSpPr>
      <dsp:spPr>
        <a:xfrm>
          <a:off x="6724045" y="456473"/>
          <a:ext cx="1634553" cy="994343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Vocabulaire</a:t>
          </a:r>
          <a:r>
            <a:rPr lang="fr-FR" sz="1100" kern="1200" dirty="0" smtClean="0"/>
            <a:t>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- Glossaire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- Traduction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- Synonymes</a:t>
          </a:r>
          <a:endParaRPr lang="fr-FR" sz="1100" kern="1200" dirty="0"/>
        </a:p>
      </dsp:txBody>
      <dsp:txXfrm>
        <a:off x="6772585" y="505013"/>
        <a:ext cx="1537473" cy="897263"/>
      </dsp:txXfrm>
    </dsp:sp>
    <dsp:sp modelId="{AD369828-8EA0-D841-93D9-06DC344873A0}">
      <dsp:nvSpPr>
        <dsp:cNvPr id="0" name=""/>
        <dsp:cNvSpPr/>
      </dsp:nvSpPr>
      <dsp:spPr>
        <a:xfrm>
          <a:off x="3557924" y="302879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4366331" y="1154084"/>
              </a:moveTo>
              <a:arcTo wR="2345792" hR="2345792" stAng="19768081" swAng="102978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7C506-1241-1B43-B67D-F4E8C2E1EBF4}">
      <dsp:nvSpPr>
        <dsp:cNvPr id="0" name=""/>
        <dsp:cNvSpPr/>
      </dsp:nvSpPr>
      <dsp:spPr>
        <a:xfrm>
          <a:off x="7373993" y="2113230"/>
          <a:ext cx="1733767" cy="1048231"/>
        </a:xfrm>
        <a:prstGeom prst="roundRect">
          <a:avLst/>
        </a:prstGeom>
        <a:solidFill>
          <a:srgbClr val="D25CD0"/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Opinion</a:t>
          </a:r>
          <a:r>
            <a:rPr lang="fr-FR" sz="1100" kern="1200" dirty="0" smtClean="0"/>
            <a:t>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u="sng" kern="1200" dirty="0" smtClean="0"/>
            <a:t>Je pense, je suis d’avis que</a:t>
          </a:r>
          <a:r>
            <a:rPr lang="mr-IN" sz="1100" u="sng" kern="1200" dirty="0" smtClean="0"/>
            <a:t>…</a:t>
          </a:r>
          <a:endParaRPr lang="fr-FR" sz="1100" u="sng" kern="1200" dirty="0"/>
        </a:p>
      </dsp:txBody>
      <dsp:txXfrm>
        <a:off x="7425163" y="2164400"/>
        <a:ext cx="1631427" cy="945891"/>
      </dsp:txXfrm>
    </dsp:sp>
    <dsp:sp modelId="{6D04A1B5-ECEC-4240-A9D8-CE94BBC008AC}">
      <dsp:nvSpPr>
        <dsp:cNvPr id="0" name=""/>
        <dsp:cNvSpPr/>
      </dsp:nvSpPr>
      <dsp:spPr>
        <a:xfrm>
          <a:off x="3511252" y="463144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4664107" y="2703789"/>
              </a:moveTo>
              <a:arcTo wR="2345792" hR="2345792" stAng="526700" swAng="79683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9FDDE-9379-6541-BCDC-439A9A8C83BC}">
      <dsp:nvSpPr>
        <dsp:cNvPr id="0" name=""/>
        <dsp:cNvSpPr/>
      </dsp:nvSpPr>
      <dsp:spPr>
        <a:xfrm>
          <a:off x="6750091" y="3695050"/>
          <a:ext cx="1882152" cy="1002271"/>
        </a:xfrm>
        <a:prstGeom prst="roundRect">
          <a:avLst/>
        </a:prstGeom>
        <a:solidFill>
          <a:schemeClr val="accent6"/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Questions</a:t>
          </a:r>
          <a:r>
            <a:rPr lang="fr-FR" sz="1100" kern="1200" dirty="0" smtClean="0"/>
            <a:t>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i="1" kern="1200" dirty="0" smtClean="0"/>
            <a:t>Je me demande si</a:t>
          </a:r>
          <a:r>
            <a:rPr lang="mr-IN" sz="1100" i="1" kern="1200" dirty="0" smtClean="0"/>
            <a:t>…</a:t>
          </a:r>
          <a:r>
            <a:rPr lang="fr-FR" sz="1100" i="1" kern="1200" dirty="0" smtClean="0"/>
            <a:t> Pourquoi?</a:t>
          </a:r>
          <a:endParaRPr lang="fr-FR" sz="1100" i="1" kern="1200" dirty="0"/>
        </a:p>
      </dsp:txBody>
      <dsp:txXfrm>
        <a:off x="6799018" y="3743977"/>
        <a:ext cx="1784298" cy="904417"/>
      </dsp:txXfrm>
    </dsp:sp>
    <dsp:sp modelId="{782B465C-B1B5-C849-A93D-98AA1EE8E298}">
      <dsp:nvSpPr>
        <dsp:cNvPr id="0" name=""/>
        <dsp:cNvSpPr/>
      </dsp:nvSpPr>
      <dsp:spPr>
        <a:xfrm>
          <a:off x="3812680" y="194076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3262271" y="4505147"/>
              </a:moveTo>
              <a:arcTo wR="2345792" hR="2345792" stAng="4020152" swAng="69839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8BA6E-66B4-D24B-9B8A-54514DB732EC}">
      <dsp:nvSpPr>
        <dsp:cNvPr id="0" name=""/>
        <dsp:cNvSpPr/>
      </dsp:nvSpPr>
      <dsp:spPr>
        <a:xfrm>
          <a:off x="5149516" y="4473167"/>
          <a:ext cx="1466158" cy="969993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Prédictions :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(dès début)</a:t>
          </a:r>
          <a:endParaRPr lang="fr-FR" sz="1100" kern="1200" dirty="0"/>
        </a:p>
      </dsp:txBody>
      <dsp:txXfrm>
        <a:off x="5196867" y="4520518"/>
        <a:ext cx="1371456" cy="875291"/>
      </dsp:txXfrm>
    </dsp:sp>
    <dsp:sp modelId="{8CD49671-79E5-654D-8BF3-FDE3800C193F}">
      <dsp:nvSpPr>
        <dsp:cNvPr id="0" name=""/>
        <dsp:cNvSpPr/>
      </dsp:nvSpPr>
      <dsp:spPr>
        <a:xfrm>
          <a:off x="3536803" y="266579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1611103" y="4573566"/>
              </a:moveTo>
              <a:arcTo wR="2345792" hR="2345792" stAng="6495110" swAng="2434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715310-E8B7-CB4A-BBA8-87908DC2FD2C}">
      <dsp:nvSpPr>
        <dsp:cNvPr id="0" name=""/>
        <dsp:cNvSpPr/>
      </dsp:nvSpPr>
      <dsp:spPr>
        <a:xfrm>
          <a:off x="3388973" y="3760254"/>
          <a:ext cx="1669792" cy="1021686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Liens :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- Références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- Vie perso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- Monde extérieur</a:t>
          </a:r>
          <a:endParaRPr lang="fr-FR" sz="1100" kern="1200" dirty="0"/>
        </a:p>
      </dsp:txBody>
      <dsp:txXfrm>
        <a:off x="3438848" y="3810129"/>
        <a:ext cx="1570042" cy="921936"/>
      </dsp:txXfrm>
    </dsp:sp>
    <dsp:sp modelId="{70DBBA64-0DC6-1A46-B415-20EB6255F78A}">
      <dsp:nvSpPr>
        <dsp:cNvPr id="0" name=""/>
        <dsp:cNvSpPr/>
      </dsp:nvSpPr>
      <dsp:spPr>
        <a:xfrm>
          <a:off x="3536803" y="266579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296893" y="3488051"/>
              </a:moveTo>
              <a:arcTo wR="2345792" hR="2345792" stAng="9051624" swAng="92853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27C722-63C9-9943-B4DE-DE57C3B91A3F}">
      <dsp:nvSpPr>
        <dsp:cNvPr id="0" name=""/>
        <dsp:cNvSpPr/>
      </dsp:nvSpPr>
      <dsp:spPr>
        <a:xfrm>
          <a:off x="2627335" y="2064493"/>
          <a:ext cx="1818935" cy="10957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/>
            <a:t>Analyse</a:t>
          </a:r>
          <a:r>
            <a:rPr lang="fr-FR" sz="1100" kern="1200" dirty="0" smtClean="0"/>
            <a:t>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Allusions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Concret / abstrait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Sons / lieux</a:t>
          </a:r>
          <a:endParaRPr lang="fr-FR" sz="1100" kern="1200" dirty="0"/>
        </a:p>
      </dsp:txBody>
      <dsp:txXfrm>
        <a:off x="2680825" y="2117983"/>
        <a:ext cx="1711955" cy="988777"/>
      </dsp:txXfrm>
    </dsp:sp>
    <dsp:sp modelId="{15B198F0-08F0-D64B-AA32-ECA3C8558BD0}">
      <dsp:nvSpPr>
        <dsp:cNvPr id="0" name=""/>
        <dsp:cNvSpPr/>
      </dsp:nvSpPr>
      <dsp:spPr>
        <a:xfrm>
          <a:off x="3536803" y="266579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66331" y="1791898"/>
              </a:moveTo>
              <a:arcTo wR="2345792" hR="2345792" stAng="11619468" swAng="89146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7EDF6-1888-E14F-A02D-6B9CF5659475}">
      <dsp:nvSpPr>
        <dsp:cNvPr id="0" name=""/>
        <dsp:cNvSpPr/>
      </dsp:nvSpPr>
      <dsp:spPr>
        <a:xfrm>
          <a:off x="3343709" y="420231"/>
          <a:ext cx="1760321" cy="1066828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u="sng" kern="1200" dirty="0" smtClean="0">
              <a:solidFill>
                <a:schemeClr val="bg2">
                  <a:lumMod val="75000"/>
                </a:schemeClr>
              </a:solidFill>
            </a:rPr>
            <a:t>Analyse :</a:t>
          </a:r>
          <a:r>
            <a:rPr lang="fr-FR" sz="1100" kern="1200" dirty="0" smtClean="0">
              <a:solidFill>
                <a:schemeClr val="bg2">
                  <a:lumMod val="75000"/>
                </a:schemeClr>
              </a:solidFill>
            </a:rPr>
            <a:t>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2">
                  <a:lumMod val="75000"/>
                </a:schemeClr>
              </a:solidFill>
            </a:rPr>
            <a:t>Champs lexicaux / thèmes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2">
                  <a:lumMod val="75000"/>
                </a:schemeClr>
              </a:solidFill>
            </a:rPr>
            <a:t>Symboles et images</a:t>
          </a:r>
        </a:p>
      </dsp:txBody>
      <dsp:txXfrm>
        <a:off x="3395787" y="472309"/>
        <a:ext cx="1656165" cy="962672"/>
      </dsp:txXfrm>
    </dsp:sp>
    <dsp:sp modelId="{20706585-DD4D-7E4A-A926-FC750F23E6B8}">
      <dsp:nvSpPr>
        <dsp:cNvPr id="0" name=""/>
        <dsp:cNvSpPr/>
      </dsp:nvSpPr>
      <dsp:spPr>
        <a:xfrm>
          <a:off x="3358081" y="326551"/>
          <a:ext cx="4691585" cy="4691585"/>
        </a:xfrm>
        <a:custGeom>
          <a:avLst/>
          <a:gdLst/>
          <a:ahLst/>
          <a:cxnLst/>
          <a:rect l="0" t="0" r="0" b="0"/>
          <a:pathLst>
            <a:path>
              <a:moveTo>
                <a:pt x="1692471" y="92813"/>
              </a:moveTo>
              <a:arcTo wR="2345792" hR="2345792" stAng="15229730" swAng="44611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49BC0-5042-764A-B22D-F41D24C5EF74}">
      <dsp:nvSpPr>
        <dsp:cNvPr id="0" name=""/>
        <dsp:cNvSpPr/>
      </dsp:nvSpPr>
      <dsp:spPr>
        <a:xfrm>
          <a:off x="1833537" y="614337"/>
          <a:ext cx="4105325" cy="4105325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AB5036-FC57-7740-B2FC-2C46D15C0A2E}">
      <dsp:nvSpPr>
        <dsp:cNvPr id="0" name=""/>
        <dsp:cNvSpPr/>
      </dsp:nvSpPr>
      <dsp:spPr>
        <a:xfrm>
          <a:off x="1833537" y="614337"/>
          <a:ext cx="4105325" cy="4105325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4CFBC8-F4F0-A44A-8C48-B2E6C80F397D}">
      <dsp:nvSpPr>
        <dsp:cNvPr id="0" name=""/>
        <dsp:cNvSpPr/>
      </dsp:nvSpPr>
      <dsp:spPr>
        <a:xfrm>
          <a:off x="1833537" y="614337"/>
          <a:ext cx="4105325" cy="4105325"/>
        </a:xfrm>
        <a:prstGeom prst="blockArc">
          <a:avLst>
            <a:gd name="adj1" fmla="val 0"/>
            <a:gd name="adj2" fmla="val 5400000"/>
            <a:gd name="adj3" fmla="val 464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95E024-1E86-2B4E-80DD-53226FE9072A}">
      <dsp:nvSpPr>
        <dsp:cNvPr id="0" name=""/>
        <dsp:cNvSpPr/>
      </dsp:nvSpPr>
      <dsp:spPr>
        <a:xfrm>
          <a:off x="1833537" y="614337"/>
          <a:ext cx="4105325" cy="4105325"/>
        </a:xfrm>
        <a:prstGeom prst="blockArc">
          <a:avLst>
            <a:gd name="adj1" fmla="val 16200000"/>
            <a:gd name="adj2" fmla="val 0"/>
            <a:gd name="adj3" fmla="val 464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D38DD1-C521-3849-82BC-1B89ECFFD31B}">
      <dsp:nvSpPr>
        <dsp:cNvPr id="0" name=""/>
        <dsp:cNvSpPr/>
      </dsp:nvSpPr>
      <dsp:spPr>
        <a:xfrm>
          <a:off x="2941215" y="1722015"/>
          <a:ext cx="1889968" cy="188996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Fonctionnement du cercle sur le fantastique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3217994" y="1998794"/>
        <a:ext cx="1336410" cy="1336410"/>
      </dsp:txXfrm>
    </dsp:sp>
    <dsp:sp modelId="{F64425DC-7F50-2446-8559-7839D9317038}">
      <dsp:nvSpPr>
        <dsp:cNvPr id="0" name=""/>
        <dsp:cNvSpPr/>
      </dsp:nvSpPr>
      <dsp:spPr>
        <a:xfrm>
          <a:off x="3224711" y="475"/>
          <a:ext cx="1322977" cy="1322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Cours pour introduire sujet </a:t>
          </a:r>
          <a:endParaRPr lang="fr-FR" sz="800" kern="1200" dirty="0"/>
        </a:p>
      </dsp:txBody>
      <dsp:txXfrm>
        <a:off x="3418456" y="194220"/>
        <a:ext cx="935487" cy="935487"/>
      </dsp:txXfrm>
    </dsp:sp>
    <dsp:sp modelId="{CEFDEEEC-AC94-DD4C-A44A-B8CEE942DC64}">
      <dsp:nvSpPr>
        <dsp:cNvPr id="0" name=""/>
        <dsp:cNvSpPr/>
      </dsp:nvSpPr>
      <dsp:spPr>
        <a:xfrm>
          <a:off x="5229746" y="2005511"/>
          <a:ext cx="1322977" cy="1322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Lecture et prise de notes et questions individuelles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(évaluées)</a:t>
          </a:r>
          <a:endParaRPr lang="fr-FR" sz="800" kern="1200" dirty="0"/>
        </a:p>
      </dsp:txBody>
      <dsp:txXfrm>
        <a:off x="5423491" y="2199256"/>
        <a:ext cx="935487" cy="935487"/>
      </dsp:txXfrm>
    </dsp:sp>
    <dsp:sp modelId="{2A4B75EB-8085-F44F-B154-7DA0CC347670}">
      <dsp:nvSpPr>
        <dsp:cNvPr id="0" name=""/>
        <dsp:cNvSpPr/>
      </dsp:nvSpPr>
      <dsp:spPr>
        <a:xfrm>
          <a:off x="3224711" y="4010546"/>
          <a:ext cx="1322977" cy="1322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Cercles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Discussions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Rôles </a:t>
          </a:r>
          <a:endParaRPr lang="fr-FR" sz="800" kern="1200" dirty="0"/>
        </a:p>
      </dsp:txBody>
      <dsp:txXfrm>
        <a:off x="3418456" y="4204291"/>
        <a:ext cx="935487" cy="935487"/>
      </dsp:txXfrm>
    </dsp:sp>
    <dsp:sp modelId="{CBCB92F5-6467-084D-9006-CF5316382D6D}">
      <dsp:nvSpPr>
        <dsp:cNvPr id="0" name=""/>
        <dsp:cNvSpPr/>
      </dsp:nvSpPr>
      <dsp:spPr>
        <a:xfrm>
          <a:off x="1219675" y="2005511"/>
          <a:ext cx="1322977" cy="1322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Activité au choix pour évaluation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L’étudiant garde la trace de ses travaux pour l’évaluation finale</a:t>
          </a:r>
          <a:endParaRPr lang="fr-FR" sz="800" kern="1200" dirty="0"/>
        </a:p>
      </dsp:txBody>
      <dsp:txXfrm>
        <a:off x="1413420" y="2199256"/>
        <a:ext cx="935487" cy="9354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2C18F-6618-3940-B8B0-591D7E5E64B2}">
      <dsp:nvSpPr>
        <dsp:cNvPr id="0" name=""/>
        <dsp:cNvSpPr/>
      </dsp:nvSpPr>
      <dsp:spPr>
        <a:xfrm>
          <a:off x="1492473" y="0"/>
          <a:ext cx="1920240" cy="192024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Texte</a:t>
          </a:r>
          <a:endParaRPr lang="fr-FR" sz="2000" kern="1200" dirty="0"/>
        </a:p>
      </dsp:txBody>
      <dsp:txXfrm>
        <a:off x="1748505" y="336042"/>
        <a:ext cx="1408176" cy="864108"/>
      </dsp:txXfrm>
    </dsp:sp>
    <dsp:sp modelId="{633B48E7-C3EC-0348-B0CE-186415E70F0B}">
      <dsp:nvSpPr>
        <dsp:cNvPr id="0" name=""/>
        <dsp:cNvSpPr/>
      </dsp:nvSpPr>
      <dsp:spPr>
        <a:xfrm>
          <a:off x="2110048" y="1240155"/>
          <a:ext cx="1920240" cy="192024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Contexte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kern="1200" dirty="0"/>
        </a:p>
      </dsp:txBody>
      <dsp:txXfrm>
        <a:off x="2697321" y="1736217"/>
        <a:ext cx="1152144" cy="1056132"/>
      </dsp:txXfrm>
    </dsp:sp>
    <dsp:sp modelId="{A5B578BE-EB0F-3A42-AC24-44EB775B6F67}">
      <dsp:nvSpPr>
        <dsp:cNvPr id="0" name=""/>
        <dsp:cNvSpPr/>
      </dsp:nvSpPr>
      <dsp:spPr>
        <a:xfrm>
          <a:off x="724274" y="1240155"/>
          <a:ext cx="1920240" cy="192024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Lecteur</a:t>
          </a:r>
          <a:endParaRPr lang="fr-FR" sz="2000" kern="1200" dirty="0"/>
        </a:p>
      </dsp:txBody>
      <dsp:txXfrm>
        <a:off x="905097" y="1736217"/>
        <a:ext cx="1152144" cy="10561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9FD60-4256-1044-BF41-9CB3840CB9A8}">
      <dsp:nvSpPr>
        <dsp:cNvPr id="0" name=""/>
        <dsp:cNvSpPr/>
      </dsp:nvSpPr>
      <dsp:spPr>
        <a:xfrm>
          <a:off x="1548482" y="822"/>
          <a:ext cx="1657596" cy="828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Apprentissages visés</a:t>
          </a:r>
          <a:endParaRPr lang="fr-FR" sz="1500" kern="1200" dirty="0"/>
        </a:p>
      </dsp:txBody>
      <dsp:txXfrm>
        <a:off x="1572757" y="25097"/>
        <a:ext cx="1609046" cy="780248"/>
      </dsp:txXfrm>
    </dsp:sp>
    <dsp:sp modelId="{F18C0DF4-9A54-7448-B729-9B8B0044283A}">
      <dsp:nvSpPr>
        <dsp:cNvPr id="0" name=""/>
        <dsp:cNvSpPr/>
      </dsp:nvSpPr>
      <dsp:spPr>
        <a:xfrm rot="3600000">
          <a:off x="2629830" y="1455160"/>
          <a:ext cx="863196" cy="29007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2716854" y="1513176"/>
        <a:ext cx="689148" cy="174047"/>
      </dsp:txXfrm>
    </dsp:sp>
    <dsp:sp modelId="{285E98EA-3516-124C-AF22-34B7A888B13B}">
      <dsp:nvSpPr>
        <dsp:cNvPr id="0" name=""/>
        <dsp:cNvSpPr/>
      </dsp:nvSpPr>
      <dsp:spPr>
        <a:xfrm>
          <a:off x="2916778" y="2370779"/>
          <a:ext cx="1657596" cy="828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Méthode d’évaluation</a:t>
          </a:r>
          <a:endParaRPr lang="fr-FR" sz="1500" kern="1200" dirty="0"/>
        </a:p>
      </dsp:txBody>
      <dsp:txXfrm>
        <a:off x="2941053" y="2395054"/>
        <a:ext cx="1609046" cy="780248"/>
      </dsp:txXfrm>
    </dsp:sp>
    <dsp:sp modelId="{EFCAC849-A855-4343-AA42-05DA4B559AA8}">
      <dsp:nvSpPr>
        <dsp:cNvPr id="0" name=""/>
        <dsp:cNvSpPr/>
      </dsp:nvSpPr>
      <dsp:spPr>
        <a:xfrm rot="10800000">
          <a:off x="1945682" y="2640139"/>
          <a:ext cx="863196" cy="29007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 rot="10800000">
        <a:off x="2032706" y="2698155"/>
        <a:ext cx="689148" cy="174047"/>
      </dsp:txXfrm>
    </dsp:sp>
    <dsp:sp modelId="{79F8C4DD-3C5A-BF4D-929F-221F217ACF90}">
      <dsp:nvSpPr>
        <dsp:cNvPr id="0" name=""/>
        <dsp:cNvSpPr/>
      </dsp:nvSpPr>
      <dsp:spPr>
        <a:xfrm>
          <a:off x="180187" y="2370779"/>
          <a:ext cx="1657596" cy="828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Méthodes pédagogiques</a:t>
          </a:r>
          <a:endParaRPr lang="fr-FR" sz="1500" kern="1200" dirty="0"/>
        </a:p>
      </dsp:txBody>
      <dsp:txXfrm>
        <a:off x="204462" y="2395054"/>
        <a:ext cx="1609046" cy="780248"/>
      </dsp:txXfrm>
    </dsp:sp>
    <dsp:sp modelId="{530D3D7A-349A-824C-A680-E1B930CDF7BF}">
      <dsp:nvSpPr>
        <dsp:cNvPr id="0" name=""/>
        <dsp:cNvSpPr/>
      </dsp:nvSpPr>
      <dsp:spPr>
        <a:xfrm rot="18000000">
          <a:off x="1261535" y="1455160"/>
          <a:ext cx="863196" cy="29007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1348559" y="1513176"/>
        <a:ext cx="689148" cy="174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70BBD-947B-FA47-85AE-4D0BD6DDC79E}" type="datetimeFigureOut">
              <a:rPr lang="fr-FR" smtClean="0"/>
              <a:t>30/04/2019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1579D-7BED-2049-91F7-B1C46882A34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754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273A1-E9B2-D042-8863-5E67F90BB840}" type="datetimeFigureOut">
              <a:rPr lang="fr-FR" smtClean="0"/>
              <a:t>30/04/2019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DAF3D-A79E-6441-A9A8-BCCA6E9B7F8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20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DAF3D-A79E-6441-A9A8-BCCA6E9B7F8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46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DAF3D-A79E-6441-A9A8-BCCA6E9B7F8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81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DAF3D-A79E-6441-A9A8-BCCA6E9B7F86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179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2" Type="http://schemas.openxmlformats.org/officeDocument/2006/relationships/diagramData" Target="../diagrams/data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7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diagramData" Target="../diagrams/data7.xml"/><Relationship Id="rId8" Type="http://schemas.openxmlformats.org/officeDocument/2006/relationships/diagramLayout" Target="../diagrams/layout7.xml"/><Relationship Id="rId9" Type="http://schemas.openxmlformats.org/officeDocument/2006/relationships/diagramQuickStyle" Target="../diagrams/quickStyle7.xml"/><Relationship Id="rId10" Type="http://schemas.openxmlformats.org/officeDocument/2006/relationships/diagramColors" Target="../diagrams/colors7.xml"/><Relationship Id="rId11" Type="http://schemas.microsoft.com/office/2007/relationships/diagramDrawing" Target="../diagrams/drawing7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alecole.ca/cercle-de-lecture/" TargetMode="External"/><Relationship Id="rId4" Type="http://schemas.openxmlformats.org/officeDocument/2006/relationships/hyperlink" Target="https://cliv.csdessommets.qc.ca/index.php/cercle-de-lecture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k12.gov.sk.ca/evergreen/francais/fransk/fran/sec/prg_etudes/actl2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="" xmlns:a16="http://schemas.microsoft.com/office/drawing/2014/main" id="{6F40FBDA-CEB1-40F0-9AB9-BD9C402D70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8" b="51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0344D4FE-ABEF-4230-9E4E-AD5782FC7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61504"/>
          </a:xfrm>
        </p:spPr>
        <p:txBody>
          <a:bodyPr>
            <a:normAutofit/>
          </a:bodyPr>
          <a:lstStyle/>
          <a:p>
            <a:r>
              <a:rPr lang="fr-FR" sz="6100" dirty="0"/>
              <a:t>Accompagner la lecture des textes difficiles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61708" y="4623127"/>
            <a:ext cx="907084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Cours de français </a:t>
            </a:r>
            <a:r>
              <a:rPr lang="fr-FR" dirty="0" smtClean="0"/>
              <a:t>102, niveau 3 : littérature </a:t>
            </a:r>
            <a:r>
              <a:rPr lang="fr-FR" dirty="0"/>
              <a:t>fantastique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9325F979-D3F9-4926-81B7-7ACCB31A50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468920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chemeClr val="accent1"/>
                </a:solidFill>
              </a:rPr>
              <a:t>Pensez à toutes les associations que vous pouvez faire entre la mort et le fantastique : créatures, symboles, objets.</a:t>
            </a:r>
          </a:p>
          <a:p>
            <a:endParaRPr lang="fr-FR" dirty="0" smtClean="0">
              <a:solidFill>
                <a:schemeClr val="accent1"/>
              </a:solidFill>
            </a:endParaRPr>
          </a:p>
          <a:p>
            <a:r>
              <a:rPr lang="fr-FR" dirty="0" smtClean="0">
                <a:solidFill>
                  <a:srgbClr val="B95E12"/>
                </a:solidFill>
              </a:rPr>
              <a:t>Songez à des rituels P/R à la mort que vous connaissez dans différentes cultures anciennes ou modernes, n’oubliez pas les religions.</a:t>
            </a:r>
          </a:p>
          <a:p>
            <a:endParaRPr lang="fr-FR" dirty="0" smtClean="0">
              <a:solidFill>
                <a:srgbClr val="00B050"/>
              </a:solidFill>
            </a:endParaRPr>
          </a:p>
          <a:p>
            <a:r>
              <a:rPr lang="fr-FR" dirty="0" smtClean="0">
                <a:solidFill>
                  <a:srgbClr val="D25CD0"/>
                </a:solidFill>
              </a:rPr>
              <a:t>Quelles sont les maladies qui terrorisent?</a:t>
            </a:r>
          </a:p>
          <a:p>
            <a:endParaRPr lang="fr-FR" dirty="0" smtClean="0">
              <a:solidFill>
                <a:srgbClr val="D25CD0"/>
              </a:solidFill>
            </a:endParaRPr>
          </a:p>
          <a:p>
            <a:r>
              <a:rPr lang="fr-FR" dirty="0" smtClean="0">
                <a:solidFill>
                  <a:schemeClr val="accent5">
                    <a:lumMod val="50000"/>
                  </a:schemeClr>
                </a:solidFill>
              </a:rPr>
              <a:t>Pourquoi l’humanité est-elle fascinée par la mort?</a:t>
            </a:r>
          </a:p>
          <a:p>
            <a:endParaRPr lang="fr-FR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N’y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a-t-il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pas un paradoxe à vouloir représenter la mort?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66800" y="247426"/>
            <a:ext cx="10058400" cy="176676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b="1" u="sng" dirty="0" smtClean="0"/>
              <a:t>Avant la lecture</a:t>
            </a:r>
            <a:r>
              <a:rPr lang="fr-FR" sz="2200" b="1" u="sng" dirty="0"/>
              <a:t> </a:t>
            </a:r>
            <a:r>
              <a:rPr lang="fr-FR" sz="1600" b="1" u="sng" dirty="0" smtClean="0"/>
              <a:t>(« Le masque de la mort rouge  » de Poe </a:t>
            </a:r>
            <a:r>
              <a:rPr lang="mr-IN" sz="1600" b="1" u="sng" dirty="0" smtClean="0"/>
              <a:t>–</a:t>
            </a:r>
            <a:r>
              <a:rPr lang="fr-FR" sz="1600" b="1" u="sng" dirty="0" smtClean="0"/>
              <a:t> collectif)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>
                <a:solidFill>
                  <a:schemeClr val="accent5"/>
                </a:solidFill>
              </a:rPr>
              <a:t>EVEILLER L’INTERET </a:t>
            </a:r>
            <a:r>
              <a:rPr lang="mr-IN" sz="2200" dirty="0" smtClean="0">
                <a:solidFill>
                  <a:schemeClr val="accent5"/>
                </a:solidFill>
              </a:rPr>
              <a:t>–</a:t>
            </a:r>
            <a:r>
              <a:rPr lang="fr-FR" sz="2200" dirty="0" smtClean="0">
                <a:solidFill>
                  <a:schemeClr val="accent5"/>
                </a:solidFill>
              </a:rPr>
              <a:t> ACTIVER CONNAISSANCES ANTERIEURES </a:t>
            </a:r>
            <a:r>
              <a:rPr lang="mr-IN" sz="2200" dirty="0" smtClean="0">
                <a:solidFill>
                  <a:schemeClr val="accent5"/>
                </a:solidFill>
              </a:rPr>
              <a:t>–</a:t>
            </a:r>
            <a:r>
              <a:rPr lang="fr-FR" sz="2200" dirty="0" smtClean="0">
                <a:solidFill>
                  <a:schemeClr val="accent5"/>
                </a:solidFill>
              </a:rPr>
              <a:t> </a:t>
            </a:r>
            <a:br>
              <a:rPr lang="fr-FR" sz="2200" dirty="0" smtClean="0">
                <a:solidFill>
                  <a:schemeClr val="accent5"/>
                </a:solidFill>
              </a:rPr>
            </a:br>
            <a:r>
              <a:rPr lang="fr-FR" sz="2200" dirty="0" smtClean="0">
                <a:solidFill>
                  <a:schemeClr val="accent5"/>
                </a:solidFill>
              </a:rPr>
              <a:t>FOURNIR CONNAISSANCES DE BASE 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 smtClean="0"/>
              <a:t>Exemple : pourquoi la mort est-elle un thème central dans la littérature fantastique?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08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B4E3C025-1190-490D-A7E8-FBB16A2CAA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73106E57-42AD-4803-8DA8-AA87F53BC7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730" y="311577"/>
            <a:ext cx="8531352" cy="638251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A668FB66-7DA2-4943-B38E-6DE102F091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87189" y="612843"/>
            <a:ext cx="2247091" cy="1499738"/>
          </a:xfrm>
        </p:spPr>
        <p:txBody>
          <a:bodyPr anchor="b">
            <a:normAutofit/>
          </a:bodyPr>
          <a:lstStyle/>
          <a:p>
            <a:r>
              <a:rPr lang="fr-FR" sz="1800" dirty="0">
                <a:solidFill>
                  <a:srgbClr val="FFFFFF"/>
                </a:solidFill>
              </a:rPr>
              <a:t>Accès </a:t>
            </a:r>
            <a:r>
              <a:rPr lang="fr-FR" sz="1800" dirty="0" smtClean="0">
                <a:solidFill>
                  <a:srgbClr val="FFFFFF"/>
                </a:solidFill>
              </a:rPr>
              <a:t>collectif au texte</a:t>
            </a:r>
            <a:r>
              <a:rPr lang="fr-FR" sz="1800" dirty="0">
                <a:solidFill>
                  <a:srgbClr val="FFFFFF"/>
                </a:solidFill>
              </a:rPr>
              <a:t> </a:t>
            </a:r>
            <a:r>
              <a:rPr lang="fr-FR" sz="1800" dirty="0" smtClean="0">
                <a:solidFill>
                  <a:srgbClr val="FFFFFF"/>
                </a:solidFill>
              </a:rPr>
              <a:t>avec colonne pour commentaires et couleurs</a:t>
            </a:r>
            <a:endParaRPr lang="fr-FR" sz="1800" dirty="0">
              <a:solidFill>
                <a:srgbClr val="FFFFFF"/>
              </a:solidFill>
            </a:endParaRPr>
          </a:p>
        </p:txBody>
      </p:sp>
      <p:pic>
        <p:nvPicPr>
          <p:cNvPr id="19" name="Espace réservé du contenu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28" b="1"/>
          <a:stretch/>
        </p:blipFill>
        <p:spPr>
          <a:xfrm>
            <a:off x="634701" y="1045508"/>
            <a:ext cx="8044030" cy="5574747"/>
          </a:xfrm>
          <a:prstGeom prst="rect">
            <a:avLst/>
          </a:prstGeom>
        </p:spPr>
      </p:pic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755" y="2350325"/>
            <a:ext cx="3221701" cy="3673957"/>
          </a:xfrm>
        </p:spPr>
      </p:pic>
      <p:sp>
        <p:nvSpPr>
          <p:cNvPr id="4" name="ZoneTexte 3"/>
          <p:cNvSpPr txBox="1"/>
          <p:nvPr/>
        </p:nvSpPr>
        <p:spPr>
          <a:xfrm>
            <a:off x="839096" y="73833"/>
            <a:ext cx="86599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pPr algn="ctr"/>
            <a:r>
              <a:rPr lang="fr-FR" b="1" u="sng" dirty="0" smtClean="0"/>
              <a:t>Pour la lecture (individuel)</a:t>
            </a:r>
          </a:p>
          <a:p>
            <a:pPr algn="ctr"/>
            <a:r>
              <a:rPr lang="fr-FR" dirty="0" smtClean="0">
                <a:solidFill>
                  <a:srgbClr val="8939C3"/>
                </a:solidFill>
              </a:rPr>
              <a:t>OFFRIR DIVERSES POSSIBILITES SUR LE PLAN DE LA PERCEPTION</a:t>
            </a:r>
            <a:endParaRPr lang="fr-FR" dirty="0">
              <a:solidFill>
                <a:srgbClr val="8939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8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C8DCBC9-E0DE-46B3-8FAE-C5C151378E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65285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200" b="1" u="sng" dirty="0"/>
              <a:t>Pour la </a:t>
            </a:r>
            <a:r>
              <a:rPr lang="fr-FR" sz="2200" b="1" u="sng" dirty="0" smtClean="0"/>
              <a:t>lecture (individuel et réparti)</a:t>
            </a:r>
            <a:r>
              <a:rPr lang="fr-FR" b="1" u="sng" dirty="0"/>
              <a:t/>
            </a:r>
            <a:br>
              <a:rPr lang="fr-FR" b="1" u="sng" dirty="0"/>
            </a:br>
            <a:r>
              <a:rPr lang="fr-FR" sz="2000" dirty="0" smtClean="0"/>
              <a:t>- </a:t>
            </a:r>
            <a:r>
              <a:rPr lang="fr-FR" sz="2200" dirty="0" smtClean="0">
                <a:solidFill>
                  <a:srgbClr val="8939C3"/>
                </a:solidFill>
              </a:rPr>
              <a:t>ILLUSTRER L’INFORMATION ET LES NOTIONS A L’AIDE DE PLUSIEURS SUPPORTS</a:t>
            </a:r>
            <a:br>
              <a:rPr lang="fr-FR" sz="2200" dirty="0" smtClean="0">
                <a:solidFill>
                  <a:srgbClr val="8939C3"/>
                </a:solidFill>
              </a:rPr>
            </a:br>
            <a:r>
              <a:rPr lang="fr-FR" sz="2200" dirty="0" smtClean="0">
                <a:solidFill>
                  <a:srgbClr val="8939C3"/>
                </a:solidFill>
              </a:rPr>
              <a:t/>
            </a:r>
            <a:br>
              <a:rPr lang="fr-FR" sz="2200" dirty="0" smtClean="0">
                <a:solidFill>
                  <a:srgbClr val="8939C3"/>
                </a:solidFill>
              </a:rPr>
            </a:br>
            <a:r>
              <a:rPr lang="fr-FR" sz="2200" dirty="0" smtClean="0">
                <a:solidFill>
                  <a:srgbClr val="8939C3"/>
                </a:solidFill>
              </a:rPr>
              <a:t>- FACILITER LA COMPREHENSION D’UN PASSAGE</a:t>
            </a:r>
            <a:br>
              <a:rPr lang="fr-FR" sz="2200" dirty="0" smtClean="0">
                <a:solidFill>
                  <a:srgbClr val="8939C3"/>
                </a:solidFill>
              </a:rPr>
            </a:br>
            <a:r>
              <a:rPr lang="fr-FR" sz="2200" dirty="0" smtClean="0">
                <a:solidFill>
                  <a:srgbClr val="8939C3"/>
                </a:solidFill>
              </a:rPr>
              <a:t/>
            </a:r>
            <a:br>
              <a:rPr lang="fr-FR" sz="2200" dirty="0" smtClean="0">
                <a:solidFill>
                  <a:srgbClr val="8939C3"/>
                </a:solidFill>
              </a:rPr>
            </a:br>
            <a:r>
              <a:rPr lang="fr-FR" sz="2200" dirty="0" smtClean="0">
                <a:solidFill>
                  <a:srgbClr val="8939C3"/>
                </a:solidFill>
              </a:rPr>
              <a:t>- GUIDER LE TRAITEMENT DE L’INFORMATION</a:t>
            </a:r>
            <a:r>
              <a:rPr lang="fr-FR" dirty="0">
                <a:solidFill>
                  <a:srgbClr val="8939C3"/>
                </a:solidFill>
              </a:rPr>
              <a:t/>
            </a:r>
            <a:br>
              <a:rPr lang="fr-FR" dirty="0">
                <a:solidFill>
                  <a:srgbClr val="8939C3"/>
                </a:solidFill>
              </a:rPr>
            </a:br>
            <a:endParaRPr lang="fr-FR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xmlns="" id="{37B991F3-C712-4207-B24E-71D8361DD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EXEMPLES DE QUESTIONS SUR LA NOUVELLE « le masque de la mort rouge » :</a:t>
            </a:r>
          </a:p>
          <a:p>
            <a:r>
              <a:rPr lang="fr-FR" dirty="0" smtClean="0"/>
              <a:t>Etudiant 1 : l’auteur </a:t>
            </a:r>
            <a:r>
              <a:rPr lang="fr-FR" dirty="0"/>
              <a:t>présente-t-il la mort sous un angle original? Pourquoi? A</a:t>
            </a:r>
            <a:r>
              <a:rPr lang="fr-FR" dirty="0" smtClean="0"/>
              <a:t>nnoter </a:t>
            </a:r>
            <a:r>
              <a:rPr lang="fr-FR" dirty="0"/>
              <a:t>le texte </a:t>
            </a:r>
            <a:r>
              <a:rPr lang="fr-FR" dirty="0" smtClean="0"/>
              <a:t>pour répondre.</a:t>
            </a:r>
          </a:p>
          <a:p>
            <a:r>
              <a:rPr lang="fr-FR" dirty="0" smtClean="0"/>
              <a:t>Etudiant 2 : Chercher </a:t>
            </a:r>
            <a:r>
              <a:rPr lang="fr-FR" dirty="0"/>
              <a:t>toutes les références à la mort dans ce texte. Relevez les termes qui s’y rapportent. Quelle conclusion en tirez-vous</a:t>
            </a:r>
            <a:r>
              <a:rPr lang="fr-FR" dirty="0" smtClean="0"/>
              <a:t>?</a:t>
            </a:r>
          </a:p>
          <a:p>
            <a:r>
              <a:rPr lang="fr-FR" dirty="0" smtClean="0"/>
              <a:t>Etudiant 3 : portez attention à l’intrus et à la 7e salle.</a:t>
            </a:r>
          </a:p>
          <a:p>
            <a:pPr lvl="1"/>
            <a:r>
              <a:rPr lang="fr-FR" dirty="0" smtClean="0"/>
              <a:t>L’intrus : pourquoi porte-t-il un masque? A quoi vous fait-il penser?</a:t>
            </a:r>
          </a:p>
          <a:p>
            <a:pPr lvl="1"/>
            <a:r>
              <a:rPr lang="fr-FR" dirty="0" smtClean="0"/>
              <a:t>7</a:t>
            </a:r>
            <a:r>
              <a:rPr lang="fr-FR" baseline="30000" dirty="0" smtClean="0"/>
              <a:t>e</a:t>
            </a:r>
            <a:r>
              <a:rPr lang="fr-FR" dirty="0" smtClean="0"/>
              <a:t> salle : qu’est-ce qu’il y a à l’intérieur? Symbolique objets, couleurs</a:t>
            </a:r>
            <a:r>
              <a:rPr lang="mr-IN" dirty="0" smtClean="0"/>
              <a:t>…</a:t>
            </a:r>
            <a:r>
              <a:rPr lang="fr-FR" dirty="0" smtClean="0"/>
              <a:t>?</a:t>
            </a:r>
            <a:endParaRPr lang="fr-FR" dirty="0"/>
          </a:p>
          <a:p>
            <a:endParaRPr lang="en-US" dirty="0"/>
          </a:p>
        </p:txBody>
      </p:sp>
      <p:pic>
        <p:nvPicPr>
          <p:cNvPr id="17" name="Espace réservé du contenu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5" r="45837" b="1"/>
          <a:stretch/>
        </p:blipFill>
        <p:spPr>
          <a:xfrm>
            <a:off x="7903029" y="237745"/>
            <a:ext cx="4058758" cy="3191256"/>
          </a:xfrm>
          <a:prstGeom prst="rect">
            <a:avLst/>
          </a:prstGeom>
        </p:spPr>
      </p:pic>
      <p:pic>
        <p:nvPicPr>
          <p:cNvPr id="7" name="Espace réservé du contenu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r="48225" b="1"/>
          <a:stretch/>
        </p:blipFill>
        <p:spPr>
          <a:xfrm>
            <a:off x="7903029" y="3429002"/>
            <a:ext cx="4058758" cy="319125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903029" y="6035040"/>
            <a:ext cx="29812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>
                <a:solidFill>
                  <a:schemeClr val="bg1"/>
                </a:solidFill>
              </a:rPr>
              <a:t>Court-métrage d’animation amateur</a:t>
            </a:r>
          </a:p>
          <a:p>
            <a:r>
              <a:rPr lang="fr-FR" sz="1050" dirty="0" smtClean="0">
                <a:solidFill>
                  <a:schemeClr val="bg1"/>
                </a:solidFill>
              </a:rPr>
              <a:t>Société Konami</a:t>
            </a:r>
          </a:p>
          <a:p>
            <a:r>
              <a:rPr lang="fr-FR" sz="1050" dirty="0" smtClean="0"/>
              <a:t>Droits de diffusion gratuits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9828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3208" y="1893346"/>
            <a:ext cx="8229600" cy="4518212"/>
          </a:xfrm>
        </p:spPr>
        <p:txBody>
          <a:bodyPr/>
          <a:lstStyle/>
          <a:p>
            <a:pPr marL="0" indent="0">
              <a:buNone/>
            </a:pPr>
            <a:endParaRPr lang="fr-CA" dirty="0"/>
          </a:p>
          <a:p>
            <a:pPr lvl="1"/>
            <a:r>
              <a:rPr lang="fr-CA" dirty="0"/>
              <a:t>Qui? (personnages)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Quand? (cadre)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Où? (cadre)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Vocabulaire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Information </a:t>
            </a:r>
            <a:r>
              <a:rPr lang="fr-CA" dirty="0" smtClean="0"/>
              <a:t>importante</a:t>
            </a:r>
            <a:endParaRPr lang="fr-CA" dirty="0"/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Symboles  de la mort               M	  	</a:t>
            </a:r>
            <a:endParaRPr lang="fr-CA" dirty="0"/>
          </a:p>
        </p:txBody>
      </p:sp>
      <p:sp>
        <p:nvSpPr>
          <p:cNvPr id="4" name="Ellipse 3"/>
          <p:cNvSpPr/>
          <p:nvPr/>
        </p:nvSpPr>
        <p:spPr>
          <a:xfrm>
            <a:off x="5277069" y="2126945"/>
            <a:ext cx="1224136" cy="502920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5277069" y="2852183"/>
            <a:ext cx="1224136" cy="499798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Forme libre 5"/>
          <p:cNvSpPr/>
          <p:nvPr/>
        </p:nvSpPr>
        <p:spPr>
          <a:xfrm>
            <a:off x="4742944" y="3612656"/>
            <a:ext cx="2346072" cy="118872"/>
          </a:xfrm>
          <a:custGeom>
            <a:avLst/>
            <a:gdLst>
              <a:gd name="connsiteX0" fmla="*/ 0 w 2346072"/>
              <a:gd name="connsiteY0" fmla="*/ 9236 h 131153"/>
              <a:gd name="connsiteX1" fmla="*/ 55419 w 2346072"/>
              <a:gd name="connsiteY1" fmla="*/ 110836 h 131153"/>
              <a:gd name="connsiteX2" fmla="*/ 110837 w 2346072"/>
              <a:gd name="connsiteY2" fmla="*/ 129309 h 131153"/>
              <a:gd name="connsiteX3" fmla="*/ 203200 w 2346072"/>
              <a:gd name="connsiteY3" fmla="*/ 110836 h 131153"/>
              <a:gd name="connsiteX4" fmla="*/ 230909 w 2346072"/>
              <a:gd name="connsiteY4" fmla="*/ 92363 h 131153"/>
              <a:gd name="connsiteX5" fmla="*/ 249382 w 2346072"/>
              <a:gd name="connsiteY5" fmla="*/ 64654 h 131153"/>
              <a:gd name="connsiteX6" fmla="*/ 277091 w 2346072"/>
              <a:gd name="connsiteY6" fmla="*/ 55418 h 131153"/>
              <a:gd name="connsiteX7" fmla="*/ 314037 w 2346072"/>
              <a:gd name="connsiteY7" fmla="*/ 18472 h 131153"/>
              <a:gd name="connsiteX8" fmla="*/ 387928 w 2346072"/>
              <a:gd name="connsiteY8" fmla="*/ 27709 h 131153"/>
              <a:gd name="connsiteX9" fmla="*/ 443346 w 2346072"/>
              <a:gd name="connsiteY9" fmla="*/ 55418 h 131153"/>
              <a:gd name="connsiteX10" fmla="*/ 471055 w 2346072"/>
              <a:gd name="connsiteY10" fmla="*/ 64654 h 131153"/>
              <a:gd name="connsiteX11" fmla="*/ 498764 w 2346072"/>
              <a:gd name="connsiteY11" fmla="*/ 83127 h 131153"/>
              <a:gd name="connsiteX12" fmla="*/ 637309 w 2346072"/>
              <a:gd name="connsiteY12" fmla="*/ 64654 h 131153"/>
              <a:gd name="connsiteX13" fmla="*/ 655782 w 2346072"/>
              <a:gd name="connsiteY13" fmla="*/ 36945 h 131153"/>
              <a:gd name="connsiteX14" fmla="*/ 711200 w 2346072"/>
              <a:gd name="connsiteY14" fmla="*/ 0 h 131153"/>
              <a:gd name="connsiteX15" fmla="*/ 785091 w 2346072"/>
              <a:gd name="connsiteY15" fmla="*/ 18472 h 131153"/>
              <a:gd name="connsiteX16" fmla="*/ 868219 w 2346072"/>
              <a:gd name="connsiteY16" fmla="*/ 64654 h 131153"/>
              <a:gd name="connsiteX17" fmla="*/ 951346 w 2346072"/>
              <a:gd name="connsiteY17" fmla="*/ 110836 h 131153"/>
              <a:gd name="connsiteX18" fmla="*/ 1034473 w 2346072"/>
              <a:gd name="connsiteY18" fmla="*/ 120072 h 131153"/>
              <a:gd name="connsiteX19" fmla="*/ 1089891 w 2346072"/>
              <a:gd name="connsiteY19" fmla="*/ 101600 h 131153"/>
              <a:gd name="connsiteX20" fmla="*/ 1173019 w 2346072"/>
              <a:gd name="connsiteY20" fmla="*/ 36945 h 131153"/>
              <a:gd name="connsiteX21" fmla="*/ 1228437 w 2346072"/>
              <a:gd name="connsiteY21" fmla="*/ 18472 h 131153"/>
              <a:gd name="connsiteX22" fmla="*/ 1293091 w 2346072"/>
              <a:gd name="connsiteY22" fmla="*/ 36945 h 131153"/>
              <a:gd name="connsiteX23" fmla="*/ 1348509 w 2346072"/>
              <a:gd name="connsiteY23" fmla="*/ 73890 h 131153"/>
              <a:gd name="connsiteX24" fmla="*/ 1366982 w 2346072"/>
              <a:gd name="connsiteY24" fmla="*/ 101600 h 131153"/>
              <a:gd name="connsiteX25" fmla="*/ 1394691 w 2346072"/>
              <a:gd name="connsiteY25" fmla="*/ 110836 h 131153"/>
              <a:gd name="connsiteX26" fmla="*/ 1422400 w 2346072"/>
              <a:gd name="connsiteY26" fmla="*/ 129309 h 131153"/>
              <a:gd name="connsiteX27" fmla="*/ 1459346 w 2346072"/>
              <a:gd name="connsiteY27" fmla="*/ 120072 h 131153"/>
              <a:gd name="connsiteX28" fmla="*/ 1505528 w 2346072"/>
              <a:gd name="connsiteY28" fmla="*/ 110836 h 131153"/>
              <a:gd name="connsiteX29" fmla="*/ 1560946 w 2346072"/>
              <a:gd name="connsiteY29" fmla="*/ 73890 h 131153"/>
              <a:gd name="connsiteX30" fmla="*/ 1588655 w 2346072"/>
              <a:gd name="connsiteY30" fmla="*/ 55418 h 131153"/>
              <a:gd name="connsiteX31" fmla="*/ 1644073 w 2346072"/>
              <a:gd name="connsiteY31" fmla="*/ 9236 h 131153"/>
              <a:gd name="connsiteX32" fmla="*/ 1708728 w 2346072"/>
              <a:gd name="connsiteY32" fmla="*/ 36945 h 131153"/>
              <a:gd name="connsiteX33" fmla="*/ 1754909 w 2346072"/>
              <a:gd name="connsiteY33" fmla="*/ 83127 h 131153"/>
              <a:gd name="connsiteX34" fmla="*/ 1810328 w 2346072"/>
              <a:gd name="connsiteY34" fmla="*/ 101600 h 131153"/>
              <a:gd name="connsiteX35" fmla="*/ 1921164 w 2346072"/>
              <a:gd name="connsiteY35" fmla="*/ 83127 h 131153"/>
              <a:gd name="connsiteX36" fmla="*/ 1948873 w 2346072"/>
              <a:gd name="connsiteY36" fmla="*/ 64654 h 131153"/>
              <a:gd name="connsiteX37" fmla="*/ 2013528 w 2346072"/>
              <a:gd name="connsiteY37" fmla="*/ 27709 h 131153"/>
              <a:gd name="connsiteX38" fmla="*/ 2115128 w 2346072"/>
              <a:gd name="connsiteY38" fmla="*/ 46181 h 131153"/>
              <a:gd name="connsiteX39" fmla="*/ 2142837 w 2346072"/>
              <a:gd name="connsiteY39" fmla="*/ 73890 h 131153"/>
              <a:gd name="connsiteX40" fmla="*/ 2198255 w 2346072"/>
              <a:gd name="connsiteY40" fmla="*/ 101600 h 131153"/>
              <a:gd name="connsiteX41" fmla="*/ 2327564 w 2346072"/>
              <a:gd name="connsiteY41" fmla="*/ 73890 h 131153"/>
              <a:gd name="connsiteX42" fmla="*/ 2346037 w 2346072"/>
              <a:gd name="connsiteY42" fmla="*/ 36945 h 13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46072" h="131153">
                <a:moveTo>
                  <a:pt x="0" y="9236"/>
                </a:moveTo>
                <a:cubicBezTo>
                  <a:pt x="8164" y="29645"/>
                  <a:pt x="34122" y="103737"/>
                  <a:pt x="55419" y="110836"/>
                </a:cubicBezTo>
                <a:lnTo>
                  <a:pt x="110837" y="129309"/>
                </a:lnTo>
                <a:cubicBezTo>
                  <a:pt x="134658" y="125906"/>
                  <a:pt x="177409" y="123731"/>
                  <a:pt x="203200" y="110836"/>
                </a:cubicBezTo>
                <a:cubicBezTo>
                  <a:pt x="213129" y="105872"/>
                  <a:pt x="221673" y="98521"/>
                  <a:pt x="230909" y="92363"/>
                </a:cubicBezTo>
                <a:cubicBezTo>
                  <a:pt x="237067" y="83127"/>
                  <a:pt x="240714" y="71589"/>
                  <a:pt x="249382" y="64654"/>
                </a:cubicBezTo>
                <a:cubicBezTo>
                  <a:pt x="256985" y="58572"/>
                  <a:pt x="270207" y="62302"/>
                  <a:pt x="277091" y="55418"/>
                </a:cubicBezTo>
                <a:cubicBezTo>
                  <a:pt x="326354" y="6156"/>
                  <a:pt x="240144" y="43105"/>
                  <a:pt x="314037" y="18472"/>
                </a:cubicBezTo>
                <a:cubicBezTo>
                  <a:pt x="338667" y="21551"/>
                  <a:pt x="363506" y="23269"/>
                  <a:pt x="387928" y="27709"/>
                </a:cubicBezTo>
                <a:cubicBezTo>
                  <a:pt x="424413" y="34343"/>
                  <a:pt x="409538" y="38514"/>
                  <a:pt x="443346" y="55418"/>
                </a:cubicBezTo>
                <a:cubicBezTo>
                  <a:pt x="452054" y="59772"/>
                  <a:pt x="461819" y="61575"/>
                  <a:pt x="471055" y="64654"/>
                </a:cubicBezTo>
                <a:cubicBezTo>
                  <a:pt x="480291" y="70812"/>
                  <a:pt x="487688" y="82389"/>
                  <a:pt x="498764" y="83127"/>
                </a:cubicBezTo>
                <a:cubicBezTo>
                  <a:pt x="574098" y="88149"/>
                  <a:pt x="586300" y="81656"/>
                  <a:pt x="637309" y="64654"/>
                </a:cubicBezTo>
                <a:cubicBezTo>
                  <a:pt x="643467" y="55418"/>
                  <a:pt x="647428" y="44255"/>
                  <a:pt x="655782" y="36945"/>
                </a:cubicBezTo>
                <a:cubicBezTo>
                  <a:pt x="672490" y="22325"/>
                  <a:pt x="711200" y="0"/>
                  <a:pt x="711200" y="0"/>
                </a:cubicBezTo>
                <a:cubicBezTo>
                  <a:pt x="723993" y="2559"/>
                  <a:pt x="769116" y="9597"/>
                  <a:pt x="785091" y="18472"/>
                </a:cubicBezTo>
                <a:cubicBezTo>
                  <a:pt x="880368" y="71404"/>
                  <a:pt x="805520" y="43756"/>
                  <a:pt x="868219" y="64654"/>
                </a:cubicBezTo>
                <a:cubicBezTo>
                  <a:pt x="931738" y="107001"/>
                  <a:pt x="902575" y="94579"/>
                  <a:pt x="951346" y="110836"/>
                </a:cubicBezTo>
                <a:cubicBezTo>
                  <a:pt x="991061" y="137313"/>
                  <a:pt x="974138" y="135156"/>
                  <a:pt x="1034473" y="120072"/>
                </a:cubicBezTo>
                <a:cubicBezTo>
                  <a:pt x="1053363" y="115349"/>
                  <a:pt x="1089891" y="101600"/>
                  <a:pt x="1089891" y="101600"/>
                </a:cubicBezTo>
                <a:cubicBezTo>
                  <a:pt x="1113801" y="77690"/>
                  <a:pt x="1139871" y="47994"/>
                  <a:pt x="1173019" y="36945"/>
                </a:cubicBezTo>
                <a:lnTo>
                  <a:pt x="1228437" y="18472"/>
                </a:lnTo>
                <a:cubicBezTo>
                  <a:pt x="1233360" y="19703"/>
                  <a:pt x="1285143" y="31647"/>
                  <a:pt x="1293091" y="36945"/>
                </a:cubicBezTo>
                <a:cubicBezTo>
                  <a:pt x="1362278" y="83069"/>
                  <a:pt x="1282624" y="51929"/>
                  <a:pt x="1348509" y="73890"/>
                </a:cubicBezTo>
                <a:cubicBezTo>
                  <a:pt x="1354667" y="83127"/>
                  <a:pt x="1358314" y="94665"/>
                  <a:pt x="1366982" y="101600"/>
                </a:cubicBezTo>
                <a:cubicBezTo>
                  <a:pt x="1374584" y="107682"/>
                  <a:pt x="1385983" y="106482"/>
                  <a:pt x="1394691" y="110836"/>
                </a:cubicBezTo>
                <a:cubicBezTo>
                  <a:pt x="1404620" y="115800"/>
                  <a:pt x="1413164" y="123151"/>
                  <a:pt x="1422400" y="129309"/>
                </a:cubicBezTo>
                <a:cubicBezTo>
                  <a:pt x="1434715" y="126230"/>
                  <a:pt x="1446954" y="122826"/>
                  <a:pt x="1459346" y="120072"/>
                </a:cubicBezTo>
                <a:cubicBezTo>
                  <a:pt x="1474671" y="116666"/>
                  <a:pt x="1491236" y="117332"/>
                  <a:pt x="1505528" y="110836"/>
                </a:cubicBezTo>
                <a:cubicBezTo>
                  <a:pt x="1525739" y="101649"/>
                  <a:pt x="1542473" y="86205"/>
                  <a:pt x="1560946" y="73890"/>
                </a:cubicBezTo>
                <a:cubicBezTo>
                  <a:pt x="1570182" y="67733"/>
                  <a:pt x="1580806" y="63267"/>
                  <a:pt x="1588655" y="55418"/>
                </a:cubicBezTo>
                <a:cubicBezTo>
                  <a:pt x="1624213" y="19860"/>
                  <a:pt x="1605496" y="34955"/>
                  <a:pt x="1644073" y="9236"/>
                </a:cubicBezTo>
                <a:cubicBezTo>
                  <a:pt x="1672337" y="16302"/>
                  <a:pt x="1687466" y="15682"/>
                  <a:pt x="1708728" y="36945"/>
                </a:cubicBezTo>
                <a:cubicBezTo>
                  <a:pt x="1740747" y="68964"/>
                  <a:pt x="1710574" y="63423"/>
                  <a:pt x="1754909" y="83127"/>
                </a:cubicBezTo>
                <a:cubicBezTo>
                  <a:pt x="1772703" y="91035"/>
                  <a:pt x="1810328" y="101600"/>
                  <a:pt x="1810328" y="101600"/>
                </a:cubicBezTo>
                <a:cubicBezTo>
                  <a:pt x="1847273" y="95442"/>
                  <a:pt x="1884974" y="92778"/>
                  <a:pt x="1921164" y="83127"/>
                </a:cubicBezTo>
                <a:cubicBezTo>
                  <a:pt x="1931890" y="80267"/>
                  <a:pt x="1939235" y="70162"/>
                  <a:pt x="1948873" y="64654"/>
                </a:cubicBezTo>
                <a:cubicBezTo>
                  <a:pt x="2030916" y="17772"/>
                  <a:pt x="1946009" y="72720"/>
                  <a:pt x="2013528" y="27709"/>
                </a:cubicBezTo>
                <a:cubicBezTo>
                  <a:pt x="2016658" y="28100"/>
                  <a:pt x="2095414" y="33039"/>
                  <a:pt x="2115128" y="46181"/>
                </a:cubicBezTo>
                <a:cubicBezTo>
                  <a:pt x="2125996" y="53427"/>
                  <a:pt x="2132802" y="65528"/>
                  <a:pt x="2142837" y="73890"/>
                </a:cubicBezTo>
                <a:cubicBezTo>
                  <a:pt x="2166710" y="93784"/>
                  <a:pt x="2170484" y="92342"/>
                  <a:pt x="2198255" y="101600"/>
                </a:cubicBezTo>
                <a:cubicBezTo>
                  <a:pt x="2248005" y="97077"/>
                  <a:pt x="2292094" y="109360"/>
                  <a:pt x="2327564" y="73890"/>
                </a:cubicBezTo>
                <a:cubicBezTo>
                  <a:pt x="2347745" y="53709"/>
                  <a:pt x="2346037" y="54483"/>
                  <a:pt x="2346037" y="36945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" name="Connecteur droit 7"/>
          <p:cNvCxnSpPr/>
          <p:nvPr/>
        </p:nvCxnSpPr>
        <p:spPr>
          <a:xfrm>
            <a:off x="5591944" y="4944660"/>
            <a:ext cx="187220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Étoile à 5 branches 9"/>
          <p:cNvSpPr/>
          <p:nvPr/>
        </p:nvSpPr>
        <p:spPr>
          <a:xfrm>
            <a:off x="5303912" y="4046251"/>
            <a:ext cx="360040" cy="38783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1"/>
          <p:cNvSpPr txBox="1">
            <a:spLocks noGrp="1"/>
          </p:cNvSpPr>
          <p:nvPr>
            <p:ph type="title"/>
          </p:nvPr>
        </p:nvSpPr>
        <p:spPr>
          <a:xfrm>
            <a:off x="1066800" y="611893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 smtClean="0">
                <a:solidFill>
                  <a:srgbClr val="8939C3"/>
                </a:solidFill>
              </a:rPr>
              <a:t>Pendant la lecture (notes de surface - individuel) </a:t>
            </a:r>
            <a:r>
              <a:rPr lang="fr-FR" sz="2000" dirty="0" smtClean="0">
                <a:solidFill>
                  <a:srgbClr val="8939C3"/>
                </a:solidFill>
              </a:rPr>
              <a:t>: </a:t>
            </a:r>
          </a:p>
          <a:p>
            <a:pPr algn="ctr"/>
            <a:r>
              <a:rPr lang="fr-FR" sz="2000" dirty="0" smtClean="0">
                <a:solidFill>
                  <a:srgbClr val="8939C3"/>
                </a:solidFill>
              </a:rPr>
              <a:t>- GUIDER LA VISUALISATION, LE TRAITEMENT, LA MANIPULATION DE L’INFORMATION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- </a:t>
            </a:r>
            <a:r>
              <a:rPr lang="fr-FR" sz="2000" dirty="0" smtClean="0">
                <a:solidFill>
                  <a:srgbClr val="0070C0"/>
                </a:solidFill>
              </a:rPr>
              <a:t>FACILITER LA GESTION DE L’INFORMATION ET DES RESSOURCES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494" y="3863372"/>
            <a:ext cx="3943965" cy="262931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9158748" y="3351981"/>
            <a:ext cx="14830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source : </a:t>
            </a:r>
            <a:r>
              <a:rPr lang="fr-FR" sz="1050" dirty="0" err="1" smtClean="0"/>
              <a:t>pexels.com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8346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pPr algn="ctr"/>
            <a:r>
              <a:rPr lang="fr-FR" sz="2000" b="1" u="sng" dirty="0" smtClean="0"/>
              <a:t>Pendant la lecture </a:t>
            </a:r>
            <a:br>
              <a:rPr lang="fr-FR" sz="2000" b="1" u="sng" dirty="0" smtClean="0"/>
            </a:br>
            <a:r>
              <a:rPr lang="fr-FR" sz="2000" b="1" u="sng" dirty="0" smtClean="0"/>
              <a:t>(Notes de surface </a:t>
            </a:r>
            <a:r>
              <a:rPr lang="mr-IN" sz="2000" b="1" u="sng" dirty="0" smtClean="0"/>
              <a:t>–</a:t>
            </a:r>
            <a:r>
              <a:rPr lang="fr-FR" sz="2000" b="1" u="sng" dirty="0" smtClean="0"/>
              <a:t> individuel et partagé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37A6033-BA0A-445F-8551-28E54BC20C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69" b="-3"/>
          <a:stretch/>
        </p:blipFill>
        <p:spPr>
          <a:xfrm rot="5400000">
            <a:off x="17645" y="448882"/>
            <a:ext cx="3755625" cy="332438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778DF1F-8178-4035-832D-223CE1690B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9534" y="239052"/>
            <a:ext cx="2695380" cy="24749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Espace réservé du contenu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7" r="-1" b="17427"/>
          <a:stretch/>
        </p:blipFill>
        <p:spPr>
          <a:xfrm>
            <a:off x="232594" y="4154694"/>
            <a:ext cx="3325058" cy="24700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" r="19202" b="3"/>
          <a:stretch/>
        </p:blipFill>
        <p:spPr>
          <a:xfrm>
            <a:off x="3719534" y="2874858"/>
            <a:ext cx="2695380" cy="3749878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xmlns="" id="{675533C6-E55B-43B1-8EB3-DEF1A868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>
                <a:solidFill>
                  <a:srgbClr val="0070C0"/>
                </a:solidFill>
              </a:rPr>
              <a:t>FACILITER LA GESTION DE L’INFORMATION ET DES RESSOURCES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>
              <a:solidFill>
                <a:schemeClr val="accent5"/>
              </a:solidFill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>
                <a:solidFill>
                  <a:schemeClr val="accent5"/>
                </a:solidFill>
              </a:rPr>
              <a:t>DEVELOPPER LES STRATEGIES D’AUTOREGULATION ET LA FACULTE DE L’ELEVE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7368989" y="4324574"/>
            <a:ext cx="39588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prise de note peut se faire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sur le livre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sur le fichier WORD (insertion dans le texte avec mode commentaire</a:t>
            </a:r>
            <a:r>
              <a:rPr lang="mr-IN" dirty="0" smtClean="0"/>
              <a:t>…</a:t>
            </a:r>
            <a:r>
              <a:rPr lang="fr-FR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 à partir de fichier audio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5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04789F1-5F3B-4DEE-BEAA-E70D1E0886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93C3E38-DF85-49B0-BDB8-38728B091A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5F5041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37744"/>
            <a:ext cx="10058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000" b="1" u="sng" dirty="0" smtClean="0"/>
              <a:t>Pendant la lecture Les </a:t>
            </a:r>
            <a:r>
              <a:rPr lang="fr-FR" sz="2000" b="1" u="sng" dirty="0"/>
              <a:t>notes en </a:t>
            </a:r>
            <a:r>
              <a:rPr lang="fr-FR" sz="2000" b="1" u="sng" dirty="0" smtClean="0"/>
              <a:t>profondeur (individuel et partagé)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>
                <a:solidFill>
                  <a:schemeClr val="accent5"/>
                </a:solidFill>
              </a:rPr>
              <a:t>- DEVELOPPER LA CAPACITE DE REFLEXION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>
                <a:solidFill>
                  <a:srgbClr val="0070C0"/>
                </a:solidFill>
              </a:rPr>
              <a:t>- SOUTENIR LA PLANIFICATION ET L’ELABORATION DE STRATÉGIES</a:t>
            </a:r>
            <a:r>
              <a:rPr lang="fr-FR" sz="2000" dirty="0" smtClean="0"/>
              <a:t/>
            </a:r>
            <a:br>
              <a:rPr lang="fr-FR" sz="2000" dirty="0" smtClean="0"/>
            </a:br>
            <a:endParaRPr lang="fr-FR" sz="2000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851467"/>
              </p:ext>
            </p:extLst>
          </p:nvPr>
        </p:nvGraphicFramePr>
        <p:xfrm>
          <a:off x="234696" y="1143000"/>
          <a:ext cx="11722608" cy="5372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9580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967F423-D21C-4F37-A0B7-750026A171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3047B46-4F2F-4746-8B82-B30EAAAE03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54E8A8E-D194-4D55-92A3-6B0799722E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3848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4" r="26800" b="-2"/>
          <a:stretch/>
        </p:blipFill>
        <p:spPr>
          <a:xfrm>
            <a:off x="407433" y="419292"/>
            <a:ext cx="5522976" cy="6053328"/>
          </a:xfrm>
          <a:prstGeom prst="rect">
            <a:avLst/>
          </a:prstGeom>
        </p:spPr>
      </p:pic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762" y="3011157"/>
            <a:ext cx="5614870" cy="3727429"/>
          </a:xfr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29" y="-36322"/>
            <a:ext cx="5578103" cy="324612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646381" y="0"/>
            <a:ext cx="36960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/>
              <a:t>Pendant la lecture (collectif)</a:t>
            </a:r>
          </a:p>
          <a:p>
            <a:r>
              <a:rPr lang="fr-FR" dirty="0" smtClean="0">
                <a:solidFill>
                  <a:srgbClr val="8939C3"/>
                </a:solidFill>
              </a:rPr>
              <a:t>- CLARIFIER LE VOC </a:t>
            </a:r>
            <a:endParaRPr lang="fr-FR" dirty="0">
              <a:solidFill>
                <a:srgbClr val="8939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64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99FE9C-D8F9-4F9B-B95B-608C3EF6B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9450" y="727626"/>
            <a:ext cx="4957553" cy="194026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200" b="1" u="sng" dirty="0" smtClean="0"/>
              <a:t/>
            </a:r>
            <a:br>
              <a:rPr lang="en-US" sz="2200" b="1" u="sng" dirty="0" smtClean="0"/>
            </a:br>
            <a:r>
              <a:rPr lang="en-US" sz="2200" b="1" u="sng" dirty="0" smtClean="0"/>
              <a:t>Pendant la lecture </a:t>
            </a:r>
            <a:r>
              <a:rPr lang="en-US" sz="2200" b="1" u="sng" dirty="0" err="1" smtClean="0"/>
              <a:t>exemples</a:t>
            </a:r>
            <a:r>
              <a:rPr lang="en-US" sz="2200" b="1" u="sng" dirty="0" smtClean="0"/>
              <a:t> de notes</a:t>
            </a:r>
            <a:r>
              <a:rPr lang="en-US" sz="2200" b="1" u="sng" dirty="0"/>
              <a:t/>
            </a:r>
            <a:br>
              <a:rPr lang="en-US" sz="2200" b="1" u="sng" dirty="0"/>
            </a:br>
            <a:r>
              <a:rPr lang="en-US" sz="2200" b="1" u="sng" dirty="0"/>
              <a:t>(</a:t>
            </a:r>
            <a:r>
              <a:rPr lang="en-US" sz="2200" b="1" u="sng" dirty="0" err="1"/>
              <a:t>collectif</a:t>
            </a:r>
            <a:r>
              <a:rPr lang="en-US" sz="2200" b="1" u="sng" dirty="0"/>
              <a:t> </a:t>
            </a:r>
            <a:r>
              <a:rPr lang="en-US" sz="2200" b="1" u="sng" dirty="0" err="1"/>
              <a:t>ou</a:t>
            </a:r>
            <a:r>
              <a:rPr lang="en-US" sz="2200" b="1" u="sng" dirty="0"/>
              <a:t> </a:t>
            </a:r>
            <a:r>
              <a:rPr lang="en-US" sz="2200" b="1" u="sng" dirty="0" err="1"/>
              <a:t>individuel</a:t>
            </a:r>
            <a:r>
              <a:rPr lang="en-US" sz="2200" b="1" u="sng" dirty="0"/>
              <a:t>)</a:t>
            </a:r>
            <a:br>
              <a:rPr lang="en-US" sz="2200" b="1" u="sng" dirty="0"/>
            </a:br>
            <a:r>
              <a:rPr lang="en-US" sz="2200" dirty="0" smtClean="0">
                <a:solidFill>
                  <a:srgbClr val="8939C3"/>
                </a:solidFill>
              </a:rPr>
              <a:t/>
            </a:r>
            <a:br>
              <a:rPr lang="en-US" sz="2200" dirty="0" smtClean="0">
                <a:solidFill>
                  <a:srgbClr val="8939C3"/>
                </a:solidFill>
              </a:rPr>
            </a:br>
            <a:r>
              <a:rPr lang="en-US" sz="2200" dirty="0" smtClean="0">
                <a:solidFill>
                  <a:srgbClr val="8939C3"/>
                </a:solidFill>
              </a:rPr>
              <a:t>- FAIRE RESSORTIR LES CARACTÉRISTIQUES ESSENTIELLES, LES IDÉES PRINCIPALES ET LES RELATIONS ENTRE LES NOTIONS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D000060-D06D-4A48-BD8E-978966CCA7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E4E5113-B3D0-40F8-9F39-B2C2BF92AE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17" y="1669630"/>
            <a:ext cx="4414438" cy="3531549"/>
          </a:xfrm>
          <a:prstGeom prst="rect">
            <a:avLst/>
          </a:prstGeo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38" y="2845086"/>
            <a:ext cx="4754562" cy="2264791"/>
          </a:xfrm>
        </p:spPr>
      </p:pic>
    </p:spTree>
    <p:extLst>
      <p:ext uri="{BB962C8B-B14F-4D97-AF65-F5344CB8AC3E}">
        <p14:creationId xmlns:p14="http://schemas.microsoft.com/office/powerpoint/2010/main" val="32829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b="1" u="sng" dirty="0" smtClean="0"/>
              <a:t>Pendant la lecture</a:t>
            </a:r>
            <a:br>
              <a:rPr lang="fr-FR" sz="2000" b="1" u="sng" dirty="0" smtClean="0"/>
            </a:br>
            <a:r>
              <a:rPr lang="en-US" sz="2000" dirty="0"/>
              <a:t> - </a:t>
            </a:r>
            <a:r>
              <a:rPr lang="en-US" sz="2000" dirty="0">
                <a:solidFill>
                  <a:srgbClr val="8939C3"/>
                </a:solidFill>
              </a:rPr>
              <a:t>CLARIFIER LES </a:t>
            </a:r>
            <a:r>
              <a:rPr lang="en-US" sz="2000" dirty="0" smtClean="0">
                <a:solidFill>
                  <a:srgbClr val="8939C3"/>
                </a:solidFill>
              </a:rPr>
              <a:t>SYMBOLES</a:t>
            </a:r>
            <a:br>
              <a:rPr lang="en-US" sz="2000" dirty="0" smtClean="0">
                <a:solidFill>
                  <a:srgbClr val="8939C3"/>
                </a:solidFill>
              </a:rPr>
            </a:br>
            <a:r>
              <a:rPr lang="en-US" sz="2000" dirty="0">
                <a:solidFill>
                  <a:srgbClr val="8939C3"/>
                </a:solidFill>
              </a:rPr>
              <a:t> - SOUTENIR LE DÉCODAGE DES TEXTES</a:t>
            </a:r>
            <a:endParaRPr lang="fr-FR" sz="2000" b="1" u="sng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51372"/>
            <a:ext cx="4754563" cy="3052219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608" y="2103438"/>
            <a:ext cx="4176622" cy="3748087"/>
          </a:xfrm>
        </p:spPr>
      </p:pic>
    </p:spTree>
    <p:extLst>
      <p:ext uri="{BB962C8B-B14F-4D97-AF65-F5344CB8AC3E}">
        <p14:creationId xmlns:p14="http://schemas.microsoft.com/office/powerpoint/2010/main" val="12139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D963D1E-9CEE-4CE6-A0FF-CEFE96CC1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C644380-6018-4B81-9DA9-9F06C59CE3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14996" y="642594"/>
            <a:ext cx="3732244" cy="1371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100" b="1" u="sng" dirty="0">
                <a:solidFill>
                  <a:schemeClr val="tx1"/>
                </a:solidFill>
              </a:rPr>
              <a:t>Pendant et après la lecture</a:t>
            </a:r>
            <a:r>
              <a:rPr lang="en-US" sz="2100" b="1" u="sng" dirty="0">
                <a:solidFill>
                  <a:srgbClr val="FFFFFF"/>
                </a:solidFill>
              </a:rPr>
              <a:t/>
            </a:r>
            <a:br>
              <a:rPr lang="en-US" sz="2100" b="1" u="sng" dirty="0">
                <a:solidFill>
                  <a:srgbClr val="FFFFFF"/>
                </a:solidFill>
              </a:rPr>
            </a:br>
            <a:r>
              <a:rPr lang="en-US" sz="2100" dirty="0">
                <a:solidFill>
                  <a:srgbClr val="8939C3"/>
                </a:solidFill>
              </a:rPr>
              <a:t> - CLARIFIER LA STRUCTURE</a:t>
            </a:r>
            <a:r>
              <a:rPr lang="en-US" sz="2100" dirty="0">
                <a:solidFill>
                  <a:srgbClr val="FFFFFF"/>
                </a:solidFill>
              </a:rPr>
              <a:t/>
            </a:r>
            <a:br>
              <a:rPr lang="en-US" sz="2100" dirty="0">
                <a:solidFill>
                  <a:srgbClr val="FFFFFF"/>
                </a:solidFill>
              </a:rPr>
            </a:b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>
                <a:solidFill>
                  <a:srgbClr val="0070C0"/>
                </a:solidFill>
              </a:rPr>
              <a:t>- </a:t>
            </a:r>
            <a:r>
              <a:rPr lang="en-US" sz="2100" dirty="0" smtClean="0">
                <a:solidFill>
                  <a:srgbClr val="0070C0"/>
                </a:solidFill>
              </a:rPr>
              <a:t>UTILISER PLUSIEURS OUTILS D’ÉLABORATION ET DE COMPOSITION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548ABF7-EAB1-47F4-A166-1E6B2F84A1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753652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3EF64B6-EF6F-4034-9831-AD0B821C17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402" y="438538"/>
            <a:ext cx="6710184" cy="6002060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6C80ABDB-25F5-417A-A33F-61660B8E7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5" y="650014"/>
            <a:ext cx="3367217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Espace réservé du conten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0" y="1571853"/>
            <a:ext cx="3044697" cy="1423395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ECA351B0-F844-42E9-B2D2-5B49B8B35A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5" y="650015"/>
            <a:ext cx="2765758" cy="2142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DBB5D28F-9B96-4EA2-AECC-58ADD21F4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6" y="4088215"/>
            <a:ext cx="3376548" cy="21248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4BE6A425-9B55-46B4-A7A8-5AC1795038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6" y="2947051"/>
            <a:ext cx="2765758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11" y="3096468"/>
            <a:ext cx="2150709" cy="2956302"/>
          </a:xfrm>
          <a:prstGeom prst="rect">
            <a:avLst/>
          </a:prstGeom>
        </p:spPr>
      </p:pic>
      <p:pic>
        <p:nvPicPr>
          <p:cNvPr id="3" name="Espace réservé du contenu 2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288" y="2418916"/>
            <a:ext cx="3726762" cy="3474000"/>
          </a:xfrm>
        </p:spPr>
      </p:pic>
      <p:sp>
        <p:nvSpPr>
          <p:cNvPr id="4" name="ZoneTexte 3"/>
          <p:cNvSpPr txBox="1"/>
          <p:nvPr/>
        </p:nvSpPr>
        <p:spPr>
          <a:xfrm>
            <a:off x="4346089" y="978946"/>
            <a:ext cx="22699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Élaboration du schéma narratif (étapes de l’histoire) avec un </a:t>
            </a:r>
            <a:r>
              <a:rPr lang="fr-FR" dirty="0" err="1" smtClean="0"/>
              <a:t>storyboard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8347934" y="6213073"/>
            <a:ext cx="2969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Réflexion sur les couleurs, les lieux, les chiffres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576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pPr algn="ctr"/>
            <a:r>
              <a:rPr lang="fr-FR" sz="3700" b="1" u="sng" dirty="0"/>
              <a:t>Acte de lire </a:t>
            </a:r>
            <a:r>
              <a:rPr lang="fr-FR" sz="3700" dirty="0" smtClean="0"/>
              <a:t/>
            </a:r>
            <a:br>
              <a:rPr lang="fr-FR" sz="3700" dirty="0" smtClean="0"/>
            </a:br>
            <a:r>
              <a:rPr lang="fr-FR" sz="2000" dirty="0" smtClean="0"/>
              <a:t>(</a:t>
            </a:r>
            <a:r>
              <a:rPr lang="fr-FR" sz="2000" dirty="0"/>
              <a:t>selon les neurosciences)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3047B46-4F2F-4746-8B82-B30EAAAE03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A54E8A8E-D194-4D55-92A3-6B0799722E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3848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0" r="16819" b="2"/>
          <a:stretch/>
        </p:blipFill>
        <p:spPr>
          <a:xfrm>
            <a:off x="407432" y="419292"/>
            <a:ext cx="5522976" cy="6053328"/>
          </a:xfrm>
          <a:prstGeom prst="rect">
            <a:avLst/>
          </a:prstGeom>
        </p:spPr>
      </p:pic>
      <p:graphicFrame>
        <p:nvGraphicFramePr>
          <p:cNvPr id="5" name="Espace réservé du contenu 2">
            <a:extLst>
              <a:ext uri="{FF2B5EF4-FFF2-40B4-BE49-F238E27FC236}">
                <a16:creationId xmlns="" xmlns:a16="http://schemas.microsoft.com/office/drawing/2014/main" id="{D17215EE-E68E-40F0-8A93-9709255AED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506036"/>
              </p:ext>
            </p:extLst>
          </p:nvPr>
        </p:nvGraphicFramePr>
        <p:xfrm>
          <a:off x="6846137" y="2538919"/>
          <a:ext cx="4602152" cy="3596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01675" y="6638365"/>
            <a:ext cx="22591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Source : https://</a:t>
            </a:r>
            <a:r>
              <a:rPr lang="fr-FR" sz="1000" dirty="0" err="1"/>
              <a:t>www.pexels.com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30557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b="1" u="sng" dirty="0" smtClean="0"/>
              <a:t>Après la lecture (individuel et collectif)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Plateforme </a:t>
            </a:r>
            <a:r>
              <a:rPr lang="fr-FR" sz="2000" dirty="0" err="1" smtClean="0"/>
              <a:t>MyDALITE</a:t>
            </a:r>
            <a:r>
              <a:rPr lang="fr-FR" sz="2000" dirty="0" smtClean="0"/>
              <a:t> : compréhension, analyse, interprétation, vocabulaire</a:t>
            </a:r>
            <a:br>
              <a:rPr lang="fr-FR" sz="2000" dirty="0" smtClean="0"/>
            </a:br>
            <a:r>
              <a:rPr lang="fr-FR" sz="2000" dirty="0" smtClean="0">
                <a:solidFill>
                  <a:srgbClr val="0070C0"/>
                </a:solidFill>
              </a:rPr>
              <a:t>- OPTIMISER L’ACCÈS AUX OUTILS ET AUX TECHNOLOGIES DE SOUTIEN</a:t>
            </a:r>
            <a:endParaRPr lang="fr-FR" sz="2000" dirty="0">
              <a:solidFill>
                <a:srgbClr val="0070C0"/>
              </a:solidFill>
            </a:endParaRPr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96" y="2103438"/>
            <a:ext cx="3625771" cy="3748087"/>
          </a:xfrm>
        </p:spPr>
      </p:pic>
      <p:pic>
        <p:nvPicPr>
          <p:cNvPr id="22" name="Espace réservé du contenu 2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38" y="2474041"/>
            <a:ext cx="4754562" cy="3006880"/>
          </a:xfrm>
        </p:spPr>
      </p:pic>
    </p:spTree>
    <p:extLst>
      <p:ext uri="{BB962C8B-B14F-4D97-AF65-F5344CB8AC3E}">
        <p14:creationId xmlns:p14="http://schemas.microsoft.com/office/powerpoint/2010/main" val="124011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b="1" u="sng" dirty="0"/>
              <a:t>Après la lecture (individuel et collectif)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err="1">
                <a:solidFill>
                  <a:schemeClr val="tx1"/>
                </a:solidFill>
              </a:rPr>
              <a:t>MyDALITE</a:t>
            </a:r>
            <a:r>
              <a:rPr lang="fr-FR" sz="2000" dirty="0">
                <a:solidFill>
                  <a:schemeClr val="tx1"/>
                </a:solidFill>
              </a:rPr>
              <a:t> : </a:t>
            </a:r>
            <a:r>
              <a:rPr lang="fr-FR" sz="2000" dirty="0" smtClean="0">
                <a:solidFill>
                  <a:schemeClr val="tx1"/>
                </a:solidFill>
              </a:rPr>
              <a:t>vérification des résultats</a:t>
            </a:r>
            <a:r>
              <a:rPr lang="fr-FR" sz="2000" dirty="0" smtClean="0">
                <a:solidFill>
                  <a:schemeClr val="accent5"/>
                </a:solidFill>
              </a:rPr>
              <a:t/>
            </a:r>
            <a:br>
              <a:rPr lang="fr-FR" sz="2000" dirty="0" smtClean="0">
                <a:solidFill>
                  <a:schemeClr val="accent5"/>
                </a:solidFill>
              </a:rPr>
            </a:br>
            <a:r>
              <a:rPr lang="fr-FR" sz="2000" dirty="0" smtClean="0">
                <a:solidFill>
                  <a:schemeClr val="accent5"/>
                </a:solidFill>
              </a:rPr>
              <a:t>- AMELIORER LA CAPACITE DE L’APPRENANT D’ASSURER LE SUIVI DE SES PROGRES</a:t>
            </a:r>
            <a:endParaRPr lang="fr-FR" sz="2000" dirty="0">
              <a:solidFill>
                <a:schemeClr val="accent5"/>
              </a:solidFill>
            </a:endParaRPr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017" y="2103438"/>
            <a:ext cx="1287804" cy="3748087"/>
          </a:xfrm>
        </p:spPr>
      </p:pic>
      <p:pic>
        <p:nvPicPr>
          <p:cNvPr id="11" name="Espace réservé du contenu 10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32" y="4147630"/>
            <a:ext cx="4754563" cy="1574563"/>
          </a:xfr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33" y="2103438"/>
            <a:ext cx="4754563" cy="13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1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2000" b="1" u="sng" dirty="0"/>
              <a:t>Après la lecture </a:t>
            </a:r>
            <a:r>
              <a:rPr lang="fr-FR" sz="2000" b="1" u="sng" dirty="0" smtClean="0"/>
              <a:t>(collectif</a:t>
            </a:r>
            <a:r>
              <a:rPr lang="fr-FR" sz="2000" b="1" u="sng" dirty="0"/>
              <a:t>)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/>
              <a:t>Les cercles de lecture </a:t>
            </a:r>
            <a:r>
              <a:rPr lang="mr-IN" sz="2000" dirty="0" smtClean="0"/>
              <a:t>–</a:t>
            </a:r>
            <a:r>
              <a:rPr lang="fr-FR" sz="2000" dirty="0" smtClean="0"/>
              <a:t> qu’est-ce que c’est?</a:t>
            </a:r>
            <a:br>
              <a:rPr lang="fr-FR" sz="2000" dirty="0" smtClean="0"/>
            </a:br>
            <a:r>
              <a:rPr lang="fr-FR" sz="2000" dirty="0">
                <a:solidFill>
                  <a:schemeClr val="accent5"/>
                </a:solidFill>
              </a:rPr>
              <a:t/>
            </a:r>
            <a:br>
              <a:rPr lang="fr-FR" sz="2000" dirty="0">
                <a:solidFill>
                  <a:schemeClr val="accent5"/>
                </a:solidFill>
              </a:rPr>
            </a:br>
            <a:r>
              <a:rPr lang="fr-FR" sz="2000" dirty="0" smtClean="0">
                <a:solidFill>
                  <a:schemeClr val="accent5"/>
                </a:solidFill>
              </a:rPr>
              <a:t>-FAVORISER LA COLLABORATION ET LA COMMUNAUTÉ</a:t>
            </a:r>
            <a:br>
              <a:rPr lang="fr-FR" sz="2000" dirty="0" smtClean="0">
                <a:solidFill>
                  <a:schemeClr val="accent5"/>
                </a:solidFill>
              </a:rPr>
            </a:br>
            <a:r>
              <a:rPr lang="fr-FR" sz="2000" dirty="0" smtClean="0">
                <a:solidFill>
                  <a:schemeClr val="accent5"/>
                </a:solidFill>
              </a:rPr>
              <a:t>- OPTIMISER LA PERTINENCE, LA VALEUR PEDAGOGIQUE ET L’AUTHENTICITÉ</a:t>
            </a:r>
            <a:endParaRPr lang="fr-FR" sz="20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5515"/>
                </a:solidFill>
              </a:rPr>
              <a:t>Définition (Daniels, 2005)</a:t>
            </a:r>
            <a:endParaRPr lang="fr-FR" dirty="0">
              <a:solidFill>
                <a:srgbClr val="FF5515"/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r-FR" dirty="0" smtClean="0">
                <a:solidFill>
                  <a:srgbClr val="FF5515"/>
                </a:solidFill>
              </a:rPr>
              <a:t>« Les cercles de lecture sont de petits groupes de discussion entre pairs dont les membres ont choisi de lire le même texte [</a:t>
            </a:r>
            <a:r>
              <a:rPr lang="mr-IN" dirty="0" smtClean="0">
                <a:solidFill>
                  <a:srgbClr val="FF5515"/>
                </a:solidFill>
              </a:rPr>
              <a:t>…</a:t>
            </a:r>
            <a:r>
              <a:rPr lang="fr-FR" dirty="0" smtClean="0">
                <a:solidFill>
                  <a:srgbClr val="FF5515"/>
                </a:solidFill>
              </a:rPr>
              <a:t>]. En lisant, en classe ou à l’extérieur, la portion de texte que le groupe s’est assignée, les membres prennent des notes en prévision de la discussion, de sorte que chacun revient au groupe riche d’idées de réactions diverses à partager. Chaque groupe suit un calendrier de lecture et de rencontres, de discussions échelonnées sur toute la lecture du livre ».</a:t>
            </a:r>
            <a:endParaRPr lang="fr-FR" dirty="0">
              <a:solidFill>
                <a:srgbClr val="FF5515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1E14F4"/>
                </a:solidFill>
              </a:rPr>
              <a:t>Objectif de l’activité (</a:t>
            </a:r>
            <a:r>
              <a:rPr lang="fr-FR" dirty="0" err="1" smtClean="0">
                <a:solidFill>
                  <a:srgbClr val="1E14F4"/>
                </a:solidFill>
              </a:rPr>
              <a:t>Bélec</a:t>
            </a:r>
            <a:r>
              <a:rPr lang="fr-FR" dirty="0" smtClean="0">
                <a:solidFill>
                  <a:srgbClr val="1E14F4"/>
                </a:solidFill>
              </a:rPr>
              <a:t>, 2016)</a:t>
            </a:r>
            <a:endParaRPr lang="fr-FR" dirty="0">
              <a:solidFill>
                <a:srgbClr val="1E14F4"/>
              </a:solidFill>
            </a:endParaRP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just"/>
            <a:r>
              <a:rPr lang="fr-FR" dirty="0" smtClean="0">
                <a:solidFill>
                  <a:srgbClr val="1E14F4"/>
                </a:solidFill>
              </a:rPr>
              <a:t>« Les cercles de lecture donnent la possibilité d’apprendre à interpréter et à construire des connaissances, en groupe, à partir de textes de littérature ou d’idées ».</a:t>
            </a:r>
            <a:endParaRPr lang="fr-FR" dirty="0">
              <a:solidFill>
                <a:srgbClr val="1E14F4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559" y="4193866"/>
            <a:ext cx="3190158" cy="208636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613058" y="6445045"/>
            <a:ext cx="14830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source : </a:t>
            </a:r>
            <a:r>
              <a:rPr lang="fr-FR" sz="1050" dirty="0" err="1"/>
              <a:t>pexels.com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32112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2000" b="1" u="sng" dirty="0" smtClean="0"/>
              <a:t>Après la lecture</a:t>
            </a:r>
            <a:br>
              <a:rPr lang="fr-FR" sz="2000" b="1" u="sng" dirty="0" smtClean="0"/>
            </a:br>
            <a:r>
              <a:rPr lang="fr-FR" sz="2000" dirty="0" smtClean="0"/>
              <a:t>Cercles de lecture : exemple 1</a:t>
            </a:r>
            <a:br>
              <a:rPr lang="fr-FR" sz="2000" dirty="0" smtClean="0"/>
            </a:br>
            <a:r>
              <a:rPr lang="fr-FR" sz="2000" dirty="0" smtClean="0"/>
              <a:t>Introduction : qu’est-ce que la littérature fantastique?</a:t>
            </a:r>
            <a:br>
              <a:rPr lang="fr-FR" sz="2000" dirty="0" smtClean="0"/>
            </a:b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>
                <a:solidFill>
                  <a:srgbClr val="0070C0"/>
                </a:solidFill>
              </a:rPr>
              <a:t>VARIER LES MÉTHODES DE RÉACTION ET D’INTERACTION</a:t>
            </a:r>
            <a:endParaRPr lang="fr-FR" sz="2000" dirty="0">
              <a:solidFill>
                <a:srgbClr val="0070C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Avant la tenue du cercle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Définition</a:t>
            </a:r>
          </a:p>
          <a:p>
            <a:r>
              <a:rPr lang="fr-FR" dirty="0" smtClean="0"/>
              <a:t>Répartition : groupes de 3 </a:t>
            </a:r>
            <a:r>
              <a:rPr lang="mr-IN" dirty="0" smtClean="0"/>
              <a:t>–</a:t>
            </a:r>
            <a:r>
              <a:rPr lang="fr-FR" dirty="0" smtClean="0"/>
              <a:t> 6 parties du texte = 2 parties chacun</a:t>
            </a:r>
          </a:p>
          <a:p>
            <a:r>
              <a:rPr lang="fr-FR" dirty="0" smtClean="0"/>
              <a:t>Questions individuelles</a:t>
            </a:r>
          </a:p>
          <a:p>
            <a:r>
              <a:rPr lang="fr-FR" dirty="0" smtClean="0"/>
              <a:t>Annotations</a:t>
            </a:r>
          </a:p>
          <a:p>
            <a:pPr lvl="1"/>
            <a:r>
              <a:rPr lang="fr-FR" dirty="0" smtClean="0"/>
              <a:t>Passages difficiles, termes inconnus / non compris</a:t>
            </a:r>
          </a:p>
          <a:p>
            <a:pPr lvl="1"/>
            <a:r>
              <a:rPr lang="fr-FR" dirty="0" smtClean="0"/>
              <a:t>3 Mots-clés pour chaque partie et thèmes importants</a:t>
            </a:r>
          </a:p>
          <a:p>
            <a:pPr lvl="1"/>
            <a:r>
              <a:rPr lang="fr-FR" dirty="0" smtClean="0"/>
              <a:t>Pensées personnelles (hypothèses, questions, réflexions, liens</a:t>
            </a:r>
            <a:r>
              <a:rPr lang="mr-IN" dirty="0" smtClean="0"/>
              <a:t>…</a:t>
            </a:r>
            <a:r>
              <a:rPr lang="fr-FR" dirty="0" smtClean="0"/>
              <a:t>)</a:t>
            </a:r>
          </a:p>
          <a:p>
            <a:pPr lvl="1"/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Chaque responsable de partie de texte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FR" dirty="0" smtClean="0"/>
              <a:t>Chercher mots inconnus</a:t>
            </a:r>
          </a:p>
          <a:p>
            <a:r>
              <a:rPr lang="fr-FR" dirty="0" smtClean="0"/>
              <a:t>Répondre aux questions sur leur partie de texte (passages, termes incompris)</a:t>
            </a:r>
          </a:p>
          <a:p>
            <a:r>
              <a:rPr lang="fr-FR" dirty="0" smtClean="0"/>
              <a:t>Demande aux camarades de commenter à partir des annotations</a:t>
            </a:r>
          </a:p>
          <a:p>
            <a:r>
              <a:rPr lang="fr-FR" dirty="0" smtClean="0"/>
              <a:t>Partage ses réponses aux questions individuelles et en discute avec le groupe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059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b="1" u="sng" dirty="0"/>
              <a:t>Après la lecture</a:t>
            </a:r>
            <a:br>
              <a:rPr lang="fr-FR" sz="2000" b="1" u="sng" dirty="0"/>
            </a:br>
            <a:r>
              <a:rPr lang="fr-FR" sz="2000" dirty="0"/>
              <a:t>Cercles de lecture : </a:t>
            </a:r>
            <a:r>
              <a:rPr lang="fr-FR" sz="2000" dirty="0" smtClean="0"/>
              <a:t>exemple 1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/>
              <a:t>Introduction : qu’est-ce que la littérature fantastique?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Bilan : activité au choix pour synthétiser discussion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 smtClean="0"/>
              <a:t>Répondre à des questions avec justification (</a:t>
            </a:r>
            <a:r>
              <a:rPr lang="fr-FR" dirty="0" err="1" smtClean="0"/>
              <a:t>MyDALITE</a:t>
            </a:r>
            <a:r>
              <a:rPr lang="fr-FR" dirty="0" smtClean="0"/>
              <a:t>)</a:t>
            </a:r>
          </a:p>
          <a:p>
            <a:r>
              <a:rPr lang="fr-FR" dirty="0" smtClean="0"/>
              <a:t>Faire une carte mentale détaillée</a:t>
            </a:r>
          </a:p>
          <a:p>
            <a:r>
              <a:rPr lang="fr-FR" dirty="0" smtClean="0"/>
              <a:t>Imaginer l’entrevue de l’auteur du texte avec questions / réponses</a:t>
            </a:r>
          </a:p>
          <a:p>
            <a:r>
              <a:rPr lang="fr-FR" dirty="0" smtClean="0"/>
              <a:t>Choisir une œuvre fantastique et expliquez-en les caractéristiques qui permettent de la ranger dans le genre fantastique.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Carte mentale du texte à lire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494" y="2755900"/>
            <a:ext cx="4267200" cy="3200400"/>
          </a:xfrm>
        </p:spPr>
      </p:pic>
    </p:spTree>
    <p:extLst>
      <p:ext uri="{BB962C8B-B14F-4D97-AF65-F5344CB8AC3E}">
        <p14:creationId xmlns:p14="http://schemas.microsoft.com/office/powerpoint/2010/main" val="152342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Le cercle de lecture : récapitulation</a:t>
            </a:r>
            <a:br>
              <a:rPr lang="fr-FR" sz="2400" dirty="0" smtClean="0"/>
            </a:br>
            <a:r>
              <a:rPr lang="fr-FR" sz="2400" dirty="0" smtClean="0"/>
              <a:t>aperçu global</a:t>
            </a:r>
            <a:endParaRPr lang="fr-FR" sz="2400" dirty="0"/>
          </a:p>
        </p:txBody>
      </p:sp>
      <p:graphicFrame>
        <p:nvGraphicFramePr>
          <p:cNvPr id="15" name="Espace réservé du contenu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5760"/>
              </p:ext>
            </p:extLst>
          </p:nvPr>
        </p:nvGraphicFramePr>
        <p:xfrm>
          <a:off x="685800" y="609600"/>
          <a:ext cx="7772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Espace réservé du texte 1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Source : </a:t>
            </a:r>
            <a:r>
              <a:rPr lang="fr-FR" dirty="0" err="1" smtClean="0"/>
              <a:t>pexels.com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107" y="3805084"/>
            <a:ext cx="3861166" cy="269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u="sng" dirty="0" smtClean="0"/>
              <a:t>Après la lecture</a:t>
            </a:r>
            <a:br>
              <a:rPr lang="fr-FR" sz="2000" b="1" u="sng" dirty="0" smtClean="0"/>
            </a:br>
            <a:r>
              <a:rPr lang="fr-FR" sz="2000" dirty="0" smtClean="0"/>
              <a:t>Cercles de lecture : exemple 2</a:t>
            </a:r>
            <a:br>
              <a:rPr lang="fr-FR" sz="2000" dirty="0" smtClean="0"/>
            </a:br>
            <a:r>
              <a:rPr lang="fr-FR" sz="2000" dirty="0" smtClean="0"/>
              <a:t>Lecture du « Masque de la mort rouge »</a:t>
            </a:r>
            <a:endParaRPr lang="fr-FR" sz="2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Avant la tenue du cercle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Comment représenter la mort? Réflexion / cours </a:t>
            </a:r>
            <a:r>
              <a:rPr lang="mr-IN" dirty="0" smtClean="0"/>
              <a:t>–</a:t>
            </a:r>
            <a:r>
              <a:rPr lang="fr-FR" dirty="0" smtClean="0"/>
              <a:t> Poe et le fantastique</a:t>
            </a:r>
          </a:p>
          <a:p>
            <a:r>
              <a:rPr lang="fr-FR" dirty="0" smtClean="0"/>
              <a:t>Répartition : groupes de 4 </a:t>
            </a:r>
            <a:r>
              <a:rPr lang="mr-IN" dirty="0" smtClean="0"/>
              <a:t>–</a:t>
            </a:r>
            <a:r>
              <a:rPr lang="fr-FR" dirty="0" smtClean="0"/>
              <a:t> Chaque étudiant a un rôle</a:t>
            </a:r>
          </a:p>
          <a:p>
            <a:r>
              <a:rPr lang="fr-FR" dirty="0" smtClean="0"/>
              <a:t>Questions individuelles</a:t>
            </a:r>
          </a:p>
          <a:p>
            <a:r>
              <a:rPr lang="fr-FR" dirty="0" smtClean="0"/>
              <a:t>Annotations</a:t>
            </a:r>
          </a:p>
          <a:p>
            <a:pPr lvl="1"/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Chaque étudiant a un rôle (à expliquer)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FR" dirty="0" smtClean="0"/>
              <a:t>Analyste</a:t>
            </a:r>
          </a:p>
          <a:p>
            <a:r>
              <a:rPr lang="fr-FR" dirty="0" smtClean="0"/>
              <a:t>Animateur de la discussion</a:t>
            </a:r>
          </a:p>
          <a:p>
            <a:r>
              <a:rPr lang="fr-FR" dirty="0" smtClean="0"/>
              <a:t>Enquêteur</a:t>
            </a:r>
          </a:p>
          <a:p>
            <a:r>
              <a:rPr lang="fr-FR" dirty="0" smtClean="0"/>
              <a:t>Illustrateur</a:t>
            </a:r>
          </a:p>
          <a:p>
            <a:r>
              <a:rPr lang="fr-FR" dirty="0" smtClean="0"/>
              <a:t>Indicateur</a:t>
            </a:r>
          </a:p>
          <a:p>
            <a:r>
              <a:rPr lang="fr-FR" dirty="0" smtClean="0"/>
              <a:t>Linguiste</a:t>
            </a:r>
          </a:p>
          <a:p>
            <a:r>
              <a:rPr lang="fr-FR" dirty="0" smtClean="0"/>
              <a:t>Responsable de la récapitulation</a:t>
            </a:r>
          </a:p>
          <a:p>
            <a:r>
              <a:rPr lang="fr-FR" dirty="0" smtClean="0"/>
              <a:t>Critique littéraire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64" y="307098"/>
            <a:ext cx="2752704" cy="176723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 flipH="1">
            <a:off x="10340093" y="589935"/>
            <a:ext cx="13337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Source ; </a:t>
            </a:r>
            <a:r>
              <a:rPr lang="fr-FR" sz="1050" dirty="0" err="1" smtClean="0"/>
              <a:t>pexels.com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219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/>
              <a:t>Cercles de lecture : exemple 2</a:t>
            </a:r>
            <a:br>
              <a:rPr lang="fr-FR" sz="2000" dirty="0"/>
            </a:br>
            <a:r>
              <a:rPr lang="fr-FR" sz="2000" dirty="0"/>
              <a:t>Lecture du « Masque de la mort rouge »</a:t>
            </a:r>
            <a:br>
              <a:rPr lang="fr-FR" sz="2000" dirty="0"/>
            </a:br>
            <a:r>
              <a:rPr lang="fr-FR" sz="2000" dirty="0"/>
              <a:t>À </a:t>
            </a:r>
            <a:r>
              <a:rPr lang="fr-FR" sz="2000" dirty="0" smtClean="0"/>
              <a:t>Présenter aux membres du cercle :</a:t>
            </a:r>
            <a:br>
              <a:rPr lang="fr-FR" sz="2000" dirty="0" smtClean="0"/>
            </a:br>
            <a:r>
              <a:rPr lang="fr-FR" sz="2000" dirty="0" smtClean="0"/>
              <a:t>Choix d’activités en </a:t>
            </a:r>
            <a:r>
              <a:rPr lang="fr-FR" sz="2000" dirty="0"/>
              <a:t>lien avec rôle </a:t>
            </a:r>
            <a:r>
              <a:rPr lang="fr-FR" sz="2000" dirty="0" smtClean="0"/>
              <a:t>à assumer</a:t>
            </a:r>
            <a:endParaRPr lang="fr-FR" sz="2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Organiser un débat</a:t>
            </a:r>
          </a:p>
          <a:p>
            <a:r>
              <a:rPr lang="fr-FR" dirty="0" smtClean="0">
                <a:solidFill>
                  <a:schemeClr val="accent3"/>
                </a:solidFill>
              </a:rPr>
              <a:t>Interpréter une scène</a:t>
            </a:r>
          </a:p>
          <a:p>
            <a:r>
              <a:rPr lang="fr-FR" dirty="0" smtClean="0">
                <a:solidFill>
                  <a:schemeClr val="accent4"/>
                </a:solidFill>
              </a:rPr>
              <a:t>Présenter un jeu de rôle</a:t>
            </a:r>
          </a:p>
          <a:p>
            <a:pPr lvl="1"/>
            <a:r>
              <a:rPr lang="fr-FR" dirty="0" smtClean="0">
                <a:solidFill>
                  <a:schemeClr val="accent4"/>
                </a:solidFill>
              </a:rPr>
              <a:t>Interviewer </a:t>
            </a:r>
            <a:r>
              <a:rPr lang="fr-FR" dirty="0" err="1" smtClean="0">
                <a:solidFill>
                  <a:schemeClr val="accent4"/>
                </a:solidFill>
              </a:rPr>
              <a:t>p.p</a:t>
            </a:r>
            <a:r>
              <a:rPr lang="fr-FR" dirty="0" smtClean="0">
                <a:solidFill>
                  <a:schemeClr val="accent4"/>
                </a:solidFill>
              </a:rPr>
              <a:t>, témoins ou auteur</a:t>
            </a:r>
          </a:p>
          <a:p>
            <a:r>
              <a:rPr lang="fr-FR" dirty="0" smtClean="0">
                <a:solidFill>
                  <a:srgbClr val="92D050"/>
                </a:solidFill>
              </a:rPr>
              <a:t>Présenter les événements importants du roman sous forme de nouvelles journalistiques ou de chronologie.</a:t>
            </a:r>
          </a:p>
          <a:p>
            <a:r>
              <a:rPr lang="fr-FR" dirty="0" smtClean="0">
                <a:solidFill>
                  <a:srgbClr val="FFC000"/>
                </a:solidFill>
              </a:rPr>
              <a:t>Créer une affiche de promotion de l’œuvre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Créer une page de couverture pour la nouvelle et être en mesure d’expliquer les choix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8939C3"/>
                </a:solidFill>
              </a:rPr>
              <a:t>Représenter les personnages</a:t>
            </a:r>
          </a:p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Faire une maquette ou un dessin des lieux importants</a:t>
            </a:r>
          </a:p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Transformer en faits divers certains événements de la nouvelle</a:t>
            </a:r>
          </a:p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Faire une BD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Rédiger une autre fin ou un début qui ferait suite à la nouvelle</a:t>
            </a:r>
          </a:p>
          <a:p>
            <a:r>
              <a:rPr lang="fr-FR" dirty="0" smtClean="0">
                <a:solidFill>
                  <a:srgbClr val="FF24BF"/>
                </a:solidFill>
              </a:rPr>
              <a:t>Rédiger un poème</a:t>
            </a:r>
          </a:p>
          <a:p>
            <a:r>
              <a:rPr lang="fr-FR" dirty="0" smtClean="0">
                <a:solidFill>
                  <a:srgbClr val="00AC73"/>
                </a:solidFill>
              </a:rPr>
              <a:t>Composer une lettre à l’auteur</a:t>
            </a:r>
            <a:endParaRPr lang="fr-FR" dirty="0">
              <a:solidFill>
                <a:srgbClr val="00AC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8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Chaque étudiant</a:t>
            </a:r>
            <a:r>
              <a:rPr lang="mr-IN" sz="2000" dirty="0" smtClean="0"/>
              <a:t>…</a:t>
            </a:r>
            <a:endParaRPr lang="fr-FR" sz="20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069848" y="1533832"/>
            <a:ext cx="4754880" cy="540502"/>
          </a:xfrm>
        </p:spPr>
        <p:txBody>
          <a:bodyPr/>
          <a:lstStyle/>
          <a:p>
            <a:r>
              <a:rPr lang="fr-FR" dirty="0" smtClean="0"/>
              <a:t>1 </a:t>
            </a:r>
            <a:r>
              <a:rPr lang="mr-IN" dirty="0" smtClean="0"/>
              <a:t>–</a:t>
            </a:r>
            <a:r>
              <a:rPr lang="fr-FR" dirty="0" smtClean="0"/>
              <a:t> 10 min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Choisit une grosse activité ou deux petites qu’il prépare et présente aux membres de son cercle</a:t>
            </a:r>
          </a:p>
          <a:p>
            <a:r>
              <a:rPr lang="fr-FR" dirty="0" smtClean="0"/>
              <a:t>Ensuite, il décide de :</a:t>
            </a:r>
          </a:p>
          <a:p>
            <a:pPr lvl="1"/>
            <a:r>
              <a:rPr lang="fr-FR" dirty="0" smtClean="0"/>
              <a:t>expliquer sa manière de procéder, fait des références au texte</a:t>
            </a:r>
            <a:r>
              <a:rPr lang="mr-IN" dirty="0" smtClean="0"/>
              <a:t>…</a:t>
            </a:r>
            <a:endParaRPr lang="fr-FR" dirty="0" smtClean="0"/>
          </a:p>
          <a:p>
            <a:pPr lvl="1"/>
            <a:r>
              <a:rPr lang="fr-FR" dirty="0" smtClean="0"/>
              <a:t>Interroge ses camarades pour avoir leurs réactions</a:t>
            </a:r>
          </a:p>
          <a:p>
            <a:pPr lvl="1"/>
            <a:r>
              <a:rPr lang="fr-FR" dirty="0"/>
              <a:t>P</a:t>
            </a:r>
            <a:r>
              <a:rPr lang="fr-FR" dirty="0" smtClean="0"/>
              <a:t>artage ses réponses aux questions individuelles à préparer avant le cercle</a:t>
            </a:r>
          </a:p>
          <a:p>
            <a:pPr lvl="1"/>
            <a:r>
              <a:rPr lang="fr-FR" dirty="0"/>
              <a:t>D</a:t>
            </a:r>
            <a:r>
              <a:rPr lang="fr-FR" dirty="0" smtClean="0"/>
              <a:t>irige la discussion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3"/>
          </p:nvPr>
        </p:nvSpPr>
        <p:spPr>
          <a:xfrm>
            <a:off x="6373368" y="1533832"/>
            <a:ext cx="4754880" cy="540502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mr-IN" dirty="0" smtClean="0"/>
              <a:t>–</a:t>
            </a:r>
            <a:r>
              <a:rPr lang="fr-FR" dirty="0" smtClean="0"/>
              <a:t> 10 min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"/>
          </p:nvPr>
        </p:nvSpPr>
        <p:spPr>
          <a:xfrm>
            <a:off x="6373368" y="2074334"/>
            <a:ext cx="4754880" cy="4783665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En fonction de son rôle et de ses besoins :</a:t>
            </a:r>
          </a:p>
          <a:p>
            <a:pPr lvl="1"/>
            <a:r>
              <a:rPr lang="fr-FR" dirty="0" smtClean="0"/>
              <a:t>Il pose des questions sur ce qu’il n’a compris</a:t>
            </a:r>
          </a:p>
          <a:p>
            <a:pPr lvl="1"/>
            <a:r>
              <a:rPr lang="fr-FR" dirty="0" smtClean="0"/>
              <a:t>Il explique ce qu’il a aimé ou détesté de la nouvelle</a:t>
            </a:r>
          </a:p>
          <a:p>
            <a:pPr lvl="1"/>
            <a:r>
              <a:rPr lang="fr-FR" dirty="0" smtClean="0"/>
              <a:t>Il revient sur les passages qu’il considèrent </a:t>
            </a:r>
            <a:r>
              <a:rPr lang="fr-FR" smtClean="0"/>
              <a:t>comme importants </a:t>
            </a:r>
            <a:r>
              <a:rPr lang="fr-FR" dirty="0" smtClean="0"/>
              <a:t>et aident à mieux comprendre l’œuvre </a:t>
            </a:r>
          </a:p>
          <a:p>
            <a:pPr lvl="1"/>
            <a:r>
              <a:rPr lang="fr-FR" dirty="0" smtClean="0"/>
              <a:t>Il présente des liens entre l’œuvre et le monde extérieur</a:t>
            </a:r>
          </a:p>
          <a:p>
            <a:pPr lvl="1"/>
            <a:r>
              <a:rPr lang="fr-FR" dirty="0" smtClean="0"/>
              <a:t>Il pose des question</a:t>
            </a:r>
          </a:p>
          <a:p>
            <a:pPr lvl="1"/>
            <a:r>
              <a:rPr lang="fr-FR" dirty="0" smtClean="0"/>
              <a:t>Il montre quelque chose qui aide à mieux comprendre l’histoire (photos, images, histoire d’un mot, extrait musical qui reflète livre, infos auteur, période, culture, contexte</a:t>
            </a:r>
            <a:r>
              <a:rPr lang="mr-IN" dirty="0" smtClean="0"/>
              <a:t>…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Il revient sur des mots spécialement importants</a:t>
            </a:r>
          </a:p>
          <a:p>
            <a:pPr lvl="1"/>
            <a:r>
              <a:rPr lang="fr-FR" dirty="0" smtClean="0"/>
              <a:t>Il prépare un très bref résumé</a:t>
            </a:r>
          </a:p>
          <a:p>
            <a:pPr lvl="1"/>
            <a:r>
              <a:rPr lang="fr-FR" dirty="0" smtClean="0"/>
              <a:t>Il fait ressortir l’originalité, la nouveauté</a:t>
            </a:r>
            <a:r>
              <a:rPr lang="mr-IN" dirty="0" smtClean="0"/>
              <a:t>…</a:t>
            </a:r>
            <a:r>
              <a:rPr lang="fr-FR" dirty="0" smtClean="0"/>
              <a:t> du texte</a:t>
            </a:r>
          </a:p>
          <a:p>
            <a:pPr lvl="1"/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672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Après le cercle : à remettre à l’enseignant</a:t>
            </a: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A</a:t>
            </a:r>
            <a:r>
              <a:rPr lang="fr-FR" dirty="0" smtClean="0"/>
              <a:t>ctivité préparée pour le cercle :</a:t>
            </a:r>
          </a:p>
          <a:p>
            <a:pPr lvl="1"/>
            <a:r>
              <a:rPr lang="fr-FR" dirty="0" smtClean="0"/>
              <a:t>Questions individuelles</a:t>
            </a:r>
          </a:p>
          <a:p>
            <a:pPr lvl="1"/>
            <a:r>
              <a:rPr lang="fr-FR" dirty="0" smtClean="0"/>
              <a:t>Annotations</a:t>
            </a:r>
          </a:p>
          <a:p>
            <a:pPr lvl="1"/>
            <a:r>
              <a:rPr lang="fr-FR" dirty="0" smtClean="0"/>
              <a:t>Activité liée au rôle choisi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+ une évaluation au choix :</a:t>
            </a:r>
          </a:p>
          <a:p>
            <a:pPr lvl="1"/>
            <a:r>
              <a:rPr lang="fr-FR" dirty="0" smtClean="0"/>
              <a:t>Test traditionnel avec questions sur le texte</a:t>
            </a:r>
          </a:p>
          <a:p>
            <a:pPr lvl="1"/>
            <a:r>
              <a:rPr lang="fr-FR" dirty="0" smtClean="0"/>
              <a:t>Lecture de la nouvelle « Un soir à </a:t>
            </a:r>
            <a:r>
              <a:rPr lang="fr-FR" dirty="0" err="1" smtClean="0"/>
              <a:t>Samarcande</a:t>
            </a:r>
            <a:r>
              <a:rPr lang="fr-FR" dirty="0" smtClean="0"/>
              <a:t> », récit allégorique sur la mort qui présente de nombreuses similitudes avec « Le masque</a:t>
            </a:r>
            <a:r>
              <a:rPr lang="mr-IN" dirty="0" smtClean="0"/>
              <a:t>…</a:t>
            </a:r>
            <a:r>
              <a:rPr lang="fr-FR" dirty="0" smtClean="0"/>
              <a:t> » et rédaction d’une comparaison entre les deux.</a:t>
            </a:r>
          </a:p>
          <a:p>
            <a:pPr lvl="1"/>
            <a:r>
              <a:rPr lang="fr-FR" dirty="0" smtClean="0"/>
              <a:t>Enregistrement d’une discussion ou d’une présentation où ressortent les enjeux du texte</a:t>
            </a:r>
          </a:p>
          <a:p>
            <a:pPr lvl="1"/>
            <a:r>
              <a:rPr lang="fr-FR" dirty="0" smtClean="0"/>
              <a:t>Proposer une interprétation du texte sous forme de composition</a:t>
            </a:r>
          </a:p>
          <a:p>
            <a:pPr lvl="1"/>
            <a:r>
              <a:rPr lang="fr-FR" dirty="0" smtClean="0"/>
              <a:t>Faire un journal de lecture avant/après la découverte du texte</a:t>
            </a:r>
          </a:p>
          <a:p>
            <a:pPr lvl="1"/>
            <a:r>
              <a:rPr lang="fr-FR" dirty="0" smtClean="0"/>
              <a:t>Présenter un travail à la classe</a:t>
            </a:r>
          </a:p>
          <a:p>
            <a:pPr lvl="1"/>
            <a:r>
              <a:rPr lang="fr-FR" dirty="0" smtClean="0"/>
              <a:t>Confrontation entre deux cercles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022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fr-FR" b="1" u="sng" dirty="0"/>
              <a:t>Difficultés posées par la lecture</a:t>
            </a:r>
          </a:p>
        </p:txBody>
      </p:sp>
      <p:graphicFrame>
        <p:nvGraphicFramePr>
          <p:cNvPr id="16" name="Content Placeholder 8">
            <a:extLst>
              <a:ext uri="{FF2B5EF4-FFF2-40B4-BE49-F238E27FC236}">
                <a16:creationId xmlns="" xmlns:a16="http://schemas.microsoft.com/office/drawing/2014/main" id="{F1AFC2BD-57BE-4799-82F1-3902C2DB04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248996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81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999FE9C-D8F9-4F9B-B95B-608C3EF6B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E9B969E-CD96-4162-BA90-449BBDA95E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6B6401A4-FEE5-4976-857C-1FD0CDB2E2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860" y="643468"/>
            <a:ext cx="4385345" cy="541020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47AF1DF-6993-45FB-92A5-C36B1A680F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4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dirty="0" err="1" smtClean="0">
                <a:solidFill>
                  <a:srgbClr val="FFFFFF"/>
                </a:solidFill>
              </a:rPr>
              <a:t>Stratégies</a:t>
            </a:r>
            <a:r>
              <a:rPr lang="en-US" sz="3200" dirty="0" smtClean="0">
                <a:solidFill>
                  <a:srgbClr val="FFFFFF"/>
                </a:solidFill>
              </a:rPr>
              <a:t> pour </a:t>
            </a:r>
            <a:br>
              <a:rPr lang="en-US" sz="3200" dirty="0" smtClean="0">
                <a:solidFill>
                  <a:srgbClr val="FFFFFF"/>
                </a:solidFill>
              </a:rPr>
            </a:br>
            <a:r>
              <a:rPr lang="en-US" sz="3200" dirty="0" err="1" smtClean="0">
                <a:solidFill>
                  <a:srgbClr val="FFFFFF"/>
                </a:solidFill>
              </a:rPr>
              <a:t>comprendre</a:t>
            </a:r>
            <a:r>
              <a:rPr lang="en-US" sz="3200" dirty="0" smtClean="0">
                <a:solidFill>
                  <a:srgbClr val="FFFFFF"/>
                </a:solidFill>
              </a:rPr>
              <a:t> le </a:t>
            </a:r>
            <a:r>
              <a:rPr lang="en-US" sz="3200" dirty="0" err="1" smtClean="0">
                <a:solidFill>
                  <a:srgbClr val="FFFFFF"/>
                </a:solidFill>
              </a:rPr>
              <a:t>texte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1"/>
          </p:nvPr>
        </p:nvSpPr>
        <p:spPr>
          <a:xfrm>
            <a:off x="643337" y="2184036"/>
            <a:ext cx="2888439" cy="38696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Travail </a:t>
            </a:r>
            <a:r>
              <a:rPr lang="en-US" sz="1600" dirty="0" err="1" smtClean="0">
                <a:solidFill>
                  <a:srgbClr val="FFFFFF"/>
                </a:solidFill>
              </a:rPr>
              <a:t>individuel</a:t>
            </a:r>
            <a:r>
              <a:rPr lang="en-US" sz="1600" dirty="0" smtClean="0">
                <a:solidFill>
                  <a:srgbClr val="FFFFFF"/>
                </a:solidFill>
              </a:rPr>
              <a:t> de lecture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Annotations</a:t>
            </a:r>
          </a:p>
          <a:p>
            <a:r>
              <a:rPr lang="en-US" sz="1600" dirty="0" err="1" smtClean="0">
                <a:solidFill>
                  <a:srgbClr val="FFFFFF"/>
                </a:solidFill>
              </a:rPr>
              <a:t>Questionnement</a:t>
            </a:r>
            <a:r>
              <a:rPr lang="en-US" sz="1600" dirty="0" smtClean="0">
                <a:solidFill>
                  <a:srgbClr val="FFFFFF"/>
                </a:solidFill>
              </a:rPr>
              <a:t> sur le </a:t>
            </a:r>
            <a:r>
              <a:rPr lang="en-US" sz="1600" dirty="0" err="1" smtClean="0">
                <a:solidFill>
                  <a:srgbClr val="FFFFFF"/>
                </a:solidFill>
              </a:rPr>
              <a:t>texte</a:t>
            </a:r>
            <a:endParaRPr lang="en-US" sz="1600" dirty="0" smtClean="0">
              <a:solidFill>
                <a:srgbClr val="FFFFFF"/>
              </a:solidFill>
            </a:endParaRPr>
          </a:p>
          <a:p>
            <a:r>
              <a:rPr lang="en-US" sz="1600" dirty="0" smtClean="0">
                <a:solidFill>
                  <a:srgbClr val="FFFFFF"/>
                </a:solidFill>
              </a:rPr>
              <a:t>Questions / </a:t>
            </a:r>
            <a:r>
              <a:rPr lang="en-US" sz="1600" dirty="0" err="1" smtClean="0">
                <a:solidFill>
                  <a:srgbClr val="FFFFFF"/>
                </a:solidFill>
              </a:rPr>
              <a:t>réponses</a:t>
            </a:r>
            <a:r>
              <a:rPr lang="en-US" sz="1600" dirty="0" smtClean="0">
                <a:solidFill>
                  <a:srgbClr val="FFFFFF"/>
                </a:solidFill>
              </a:rPr>
              <a:t> sur le </a:t>
            </a:r>
            <a:r>
              <a:rPr lang="en-US" sz="1600" dirty="0" err="1" smtClean="0">
                <a:solidFill>
                  <a:srgbClr val="FFFFFF"/>
                </a:solidFill>
              </a:rPr>
              <a:t>texte</a:t>
            </a:r>
            <a:endParaRPr lang="en-US" sz="1600" dirty="0" smtClean="0">
              <a:solidFill>
                <a:srgbClr val="FFFFFF"/>
              </a:solidFill>
            </a:endParaRPr>
          </a:p>
          <a:p>
            <a:r>
              <a:rPr lang="en-US" sz="1600" dirty="0" err="1" smtClean="0">
                <a:solidFill>
                  <a:srgbClr val="FFFFFF"/>
                </a:solidFill>
              </a:rPr>
              <a:t>Rédaction</a:t>
            </a:r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en-US" sz="1600" dirty="0" err="1" smtClean="0">
                <a:solidFill>
                  <a:srgbClr val="FFFFFF"/>
                </a:solidFill>
              </a:rPr>
              <a:t>avant</a:t>
            </a:r>
            <a:r>
              <a:rPr lang="en-US" sz="1600" dirty="0" smtClean="0">
                <a:solidFill>
                  <a:srgbClr val="FFFFFF"/>
                </a:solidFill>
              </a:rPr>
              <a:t> le </a:t>
            </a:r>
            <a:r>
              <a:rPr lang="en-US" sz="1600" dirty="0" err="1" smtClean="0">
                <a:solidFill>
                  <a:srgbClr val="FFFFFF"/>
                </a:solidFill>
              </a:rPr>
              <a:t>cercle</a:t>
            </a:r>
            <a:endParaRPr lang="en-US" sz="1600" dirty="0" smtClean="0">
              <a:solidFill>
                <a:srgbClr val="FFFFFF"/>
              </a:solidFill>
            </a:endParaRPr>
          </a:p>
          <a:p>
            <a:endParaRPr lang="en-US" sz="1600" dirty="0" smtClean="0">
              <a:solidFill>
                <a:srgbClr val="FFFFFF"/>
              </a:solidFill>
            </a:endParaRPr>
          </a:p>
          <a:p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35500" y="237744"/>
            <a:ext cx="676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/>
                </a:solidFill>
              </a:rPr>
              <a:t>A</a:t>
            </a:r>
            <a:r>
              <a:rPr lang="fr-FR" b="1" u="sng" dirty="0" smtClean="0">
                <a:solidFill>
                  <a:schemeClr val="accent1"/>
                </a:solidFill>
              </a:rPr>
              <a:t>rriver mieux préparé pour la tenue du cercle</a:t>
            </a:r>
            <a:endParaRPr lang="fr-FR" b="1" u="sn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4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99FE9C-D8F9-4F9B-B95B-608C3EF6B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8370766-CC13-4DF4-AF0A-0E820B8DC8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57B3C4F9-03D9-4B39-9F3C-0366542305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529" y="237744"/>
            <a:ext cx="8531352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B61CA66-E7F4-49EC-89DC-F37EE69334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20386" y="612843"/>
            <a:ext cx="2947751" cy="15369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 err="1" smtClean="0">
                <a:solidFill>
                  <a:srgbClr val="FFFFFF"/>
                </a:solidFill>
              </a:rPr>
              <a:t>Stratégies</a:t>
            </a:r>
            <a:r>
              <a:rPr lang="en-US" sz="2800" dirty="0" smtClean="0">
                <a:solidFill>
                  <a:srgbClr val="FFFFFF"/>
                </a:solidFill>
              </a:rPr>
              <a:t> pour </a:t>
            </a:r>
            <a:r>
              <a:rPr lang="en-US" sz="2800" dirty="0" err="1" smtClean="0">
                <a:solidFill>
                  <a:srgbClr val="FFFFFF"/>
                </a:solidFill>
              </a:rPr>
              <a:t>apprendre</a:t>
            </a:r>
            <a:r>
              <a:rPr lang="en-US" sz="2800" dirty="0" smtClean="0">
                <a:solidFill>
                  <a:srgbClr val="FFFFFF"/>
                </a:solidFill>
              </a:rPr>
              <a:t> les </a:t>
            </a:r>
            <a:r>
              <a:rPr lang="en-US" sz="2800" dirty="0" err="1" smtClean="0">
                <a:solidFill>
                  <a:srgbClr val="FFFFFF"/>
                </a:solidFill>
              </a:rPr>
              <a:t>uns</a:t>
            </a:r>
            <a:r>
              <a:rPr lang="en-US" sz="2800" dirty="0" smtClean="0">
                <a:solidFill>
                  <a:srgbClr val="FFFFFF"/>
                </a:solidFill>
              </a:rPr>
              <a:t> des </a:t>
            </a:r>
            <a:r>
              <a:rPr lang="en-US" sz="2800" dirty="0" err="1" smtClean="0">
                <a:solidFill>
                  <a:srgbClr val="FFFFFF"/>
                </a:solidFill>
              </a:rPr>
              <a:t>autres</a:t>
            </a:r>
            <a:endParaRPr lang="en-US" sz="2700" dirty="0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86ACB74-3D88-4CD7-B619-829D70AD4C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275409"/>
            <a:ext cx="4521200" cy="6328150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387190" y="2149813"/>
            <a:ext cx="2247090" cy="404670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 dirty="0" err="1" smtClean="0">
                <a:solidFill>
                  <a:srgbClr val="FFFFFF"/>
                </a:solidFill>
              </a:rPr>
              <a:t>Choix</a:t>
            </a:r>
            <a:r>
              <a:rPr lang="en-US" sz="1400" dirty="0" smtClean="0">
                <a:solidFill>
                  <a:srgbClr val="FFFFFF"/>
                </a:solidFill>
              </a:rPr>
              <a:t> de la </a:t>
            </a:r>
            <a:r>
              <a:rPr lang="en-US" sz="1400" dirty="0" err="1" smtClean="0">
                <a:solidFill>
                  <a:srgbClr val="FFFFFF"/>
                </a:solidFill>
              </a:rPr>
              <a:t>tâche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à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réaliser</a:t>
            </a:r>
            <a:endParaRPr lang="en-US" sz="1400" dirty="0" smtClean="0">
              <a:solidFill>
                <a:srgbClr val="FFFFFF"/>
              </a:solidFill>
            </a:endParaRPr>
          </a:p>
          <a:p>
            <a:r>
              <a:rPr lang="en-US" sz="1400" dirty="0" err="1" smtClean="0">
                <a:solidFill>
                  <a:srgbClr val="FFFFFF"/>
                </a:solidFill>
              </a:rPr>
              <a:t>Prise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en</a:t>
            </a:r>
            <a:r>
              <a:rPr lang="en-US" sz="1400" dirty="0" smtClean="0">
                <a:solidFill>
                  <a:srgbClr val="FFFFFF"/>
                </a:solidFill>
              </a:rPr>
              <a:t> charge du travail</a:t>
            </a:r>
          </a:p>
          <a:p>
            <a:r>
              <a:rPr lang="en-US" sz="1400" dirty="0" err="1" smtClean="0">
                <a:solidFill>
                  <a:srgbClr val="FFFFFF"/>
                </a:solidFill>
              </a:rPr>
              <a:t>Présentation</a:t>
            </a:r>
            <a:r>
              <a:rPr lang="en-US" sz="1400" dirty="0" smtClean="0">
                <a:solidFill>
                  <a:srgbClr val="FFFFFF"/>
                </a:solidFill>
              </a:rPr>
              <a:t> aux pairs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Travail de </a:t>
            </a:r>
            <a:r>
              <a:rPr lang="en-US" sz="1400" dirty="0" err="1" smtClean="0">
                <a:solidFill>
                  <a:srgbClr val="FFFFFF"/>
                </a:solidFill>
              </a:rPr>
              <a:t>groupe</a:t>
            </a:r>
            <a:endParaRPr lang="en-US" sz="1400" dirty="0" smtClean="0">
              <a:solidFill>
                <a:srgbClr val="FFFFFF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 flipH="1">
            <a:off x="3322314" y="396356"/>
            <a:ext cx="5072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>
                <a:solidFill>
                  <a:schemeClr val="accent1"/>
                </a:solidFill>
              </a:rPr>
              <a:t>Comment participer activement au cercle?</a:t>
            </a:r>
            <a:endParaRPr lang="fr-FR" b="1" u="sn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8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999FE9C-D8F9-4F9B-B95B-608C3EF6B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Déroulement de </a:t>
            </a:r>
            <a:r>
              <a:rPr lang="en-US" sz="3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l’activité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3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3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partie 1 – avant la </a:t>
            </a:r>
            <a:r>
              <a:rPr lang="en-US" sz="3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tenue du </a:t>
            </a:r>
            <a:r>
              <a:rPr lang="en-US" sz="37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cercle</a:t>
            </a:r>
            <a:r>
              <a:rPr lang="en-US" sz="3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3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D000060-D06D-4A48-BD8E-978966CCA7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E4E5113-B3D0-40F8-9F39-B2C2BF92AE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" y="1007048"/>
            <a:ext cx="5054517" cy="777808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half" idx="2"/>
          </p:nvPr>
        </p:nvSpPr>
        <p:spPr>
          <a:xfrm>
            <a:off x="6579450" y="2538919"/>
            <a:ext cx="4957554" cy="3496120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Montrer</a:t>
            </a:r>
            <a:r>
              <a:rPr lang="en-US" dirty="0" smtClean="0">
                <a:solidFill>
                  <a:schemeClr val="tx1"/>
                </a:solidFill>
              </a:rPr>
              <a:t> les </a:t>
            </a:r>
            <a:r>
              <a:rPr lang="en-US" dirty="0" err="1" smtClean="0">
                <a:solidFill>
                  <a:schemeClr val="tx1"/>
                </a:solidFill>
              </a:rPr>
              <a:t>stratégies</a:t>
            </a:r>
            <a:r>
              <a:rPr lang="en-US" dirty="0" smtClean="0">
                <a:solidFill>
                  <a:schemeClr val="tx1"/>
                </a:solidFill>
              </a:rPr>
              <a:t> de lecture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smtClean="0">
                <a:solidFill>
                  <a:schemeClr val="tx1"/>
                </a:solidFill>
              </a:rPr>
              <a:t>Proposer des alternatives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Contextualiser</a:t>
            </a:r>
            <a:r>
              <a:rPr lang="en-US" dirty="0" smtClean="0">
                <a:solidFill>
                  <a:schemeClr val="tx1"/>
                </a:solidFill>
              </a:rPr>
              <a:t> la lecture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Responsabiliser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l’étudiant</a:t>
            </a:r>
            <a:endParaRPr lang="en-US" dirty="0" smtClean="0">
              <a:solidFill>
                <a:schemeClr val="tx1"/>
              </a:solidFill>
            </a:endParaRP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Réduire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l’effet</a:t>
            </a:r>
            <a:r>
              <a:rPr lang="en-US" dirty="0" smtClean="0">
                <a:solidFill>
                  <a:schemeClr val="tx1"/>
                </a:solidFill>
              </a:rPr>
              <a:t> “lecture passive”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smtClean="0">
                <a:solidFill>
                  <a:schemeClr val="tx1"/>
                </a:solidFill>
              </a:rPr>
              <a:t>Annotation collaborative et </a:t>
            </a:r>
            <a:r>
              <a:rPr lang="en-US" dirty="0" err="1" smtClean="0">
                <a:solidFill>
                  <a:schemeClr val="tx1"/>
                </a:solidFill>
              </a:rPr>
              <a:t>partage</a:t>
            </a:r>
            <a:r>
              <a:rPr lang="en-US" dirty="0" smtClean="0">
                <a:solidFill>
                  <a:schemeClr val="tx1"/>
                </a:solidFill>
              </a:rPr>
              <a:t> de notes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Répartition</a:t>
            </a:r>
            <a:r>
              <a:rPr lang="en-US" dirty="0" smtClean="0">
                <a:solidFill>
                  <a:schemeClr val="tx1"/>
                </a:solidFill>
              </a:rPr>
              <a:t> des </a:t>
            </a:r>
            <a:r>
              <a:rPr lang="en-US" dirty="0" err="1" smtClean="0">
                <a:solidFill>
                  <a:schemeClr val="tx1"/>
                </a:solidFill>
              </a:rPr>
              <a:t>tâches</a:t>
            </a:r>
            <a:r>
              <a:rPr lang="en-US" dirty="0" smtClean="0">
                <a:solidFill>
                  <a:schemeClr val="tx1"/>
                </a:solidFill>
              </a:rPr>
              <a:t> / des questions entre les </a:t>
            </a:r>
            <a:r>
              <a:rPr lang="en-US" dirty="0" err="1" smtClean="0">
                <a:solidFill>
                  <a:schemeClr val="tx1"/>
                </a:solidFill>
              </a:rPr>
              <a:t>membres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l’équipe</a:t>
            </a:r>
            <a:endParaRPr lang="en-US" dirty="0" smtClean="0">
              <a:solidFill>
                <a:schemeClr val="tx1"/>
              </a:solidFill>
            </a:endParaRP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Partage</a:t>
            </a:r>
            <a:r>
              <a:rPr lang="en-US" dirty="0" smtClean="0">
                <a:solidFill>
                  <a:schemeClr val="tx1"/>
                </a:solidFill>
              </a:rPr>
              <a:t> des </a:t>
            </a:r>
            <a:r>
              <a:rPr lang="en-US" dirty="0" err="1" smtClean="0">
                <a:solidFill>
                  <a:schemeClr val="tx1"/>
                </a:solidFill>
              </a:rPr>
              <a:t>réponses</a:t>
            </a:r>
            <a:endParaRPr lang="en-US" dirty="0" smtClean="0">
              <a:solidFill>
                <a:schemeClr val="tx1"/>
              </a:solidFill>
            </a:endParaRP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Prise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compte</a:t>
            </a:r>
            <a:r>
              <a:rPr lang="en-US" dirty="0" smtClean="0">
                <a:solidFill>
                  <a:schemeClr val="tx1"/>
                </a:solidFill>
              </a:rPr>
              <a:t> du travail de lecture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99FE9C-D8F9-4F9B-B95B-608C3EF6B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Déroulement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l’activité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partie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2 </a:t>
            </a:r>
            <a:r>
              <a:rPr lang="mr-IN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–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pendant le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cercle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D000060-D06D-4A48-BD8E-978966CCA7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E4E5113-B3D0-40F8-9F39-B2C2BF92AE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" y="886862"/>
            <a:ext cx="4843722" cy="7453703"/>
          </a:xfrm>
          <a:prstGeom prst="rect">
            <a:avLst/>
          </a:prstGeo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579450" y="2538919"/>
            <a:ext cx="4957554" cy="3496120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Chaque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membre</a:t>
            </a:r>
            <a:r>
              <a:rPr lang="en-US" dirty="0" smtClean="0">
                <a:solidFill>
                  <a:schemeClr val="tx1"/>
                </a:solidFill>
              </a:rPr>
              <a:t> a un </a:t>
            </a:r>
            <a:r>
              <a:rPr lang="en-US" dirty="0" err="1" smtClean="0">
                <a:solidFill>
                  <a:schemeClr val="tx1"/>
                </a:solidFill>
              </a:rPr>
              <a:t>rôle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à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jouer</a:t>
            </a:r>
            <a:endParaRPr lang="en-US" dirty="0" smtClean="0">
              <a:solidFill>
                <a:schemeClr val="tx1"/>
              </a:solidFill>
            </a:endParaRP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Promeut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l’écoute</a:t>
            </a:r>
            <a:r>
              <a:rPr lang="en-US" dirty="0" smtClean="0">
                <a:solidFill>
                  <a:schemeClr val="tx1"/>
                </a:solidFill>
              </a:rPr>
              <a:t>, la </a:t>
            </a:r>
            <a:r>
              <a:rPr lang="en-US" dirty="0" err="1" smtClean="0">
                <a:solidFill>
                  <a:schemeClr val="tx1"/>
                </a:solidFill>
              </a:rPr>
              <a:t>compréhension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l’échange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réciprocité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apprentissage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 err="1" smtClean="0">
                <a:solidFill>
                  <a:schemeClr val="tx1"/>
                </a:solidFill>
              </a:rPr>
              <a:t>Approfondir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rentrer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dans</a:t>
            </a:r>
            <a:r>
              <a:rPr lang="en-US" dirty="0" smtClean="0">
                <a:solidFill>
                  <a:schemeClr val="tx1"/>
                </a:solidFill>
              </a:rPr>
              <a:t> le </a:t>
            </a:r>
            <a:r>
              <a:rPr lang="en-US" dirty="0" err="1" smtClean="0">
                <a:solidFill>
                  <a:schemeClr val="tx1"/>
                </a:solidFill>
              </a:rPr>
              <a:t>texte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 err="1" smtClean="0"/>
              <a:t>Synthèse</a:t>
            </a:r>
            <a:r>
              <a:rPr lang="en-US" dirty="0" smtClean="0"/>
              <a:t> (de </a:t>
            </a:r>
            <a:r>
              <a:rPr lang="en-US" dirty="0" err="1" smtClean="0"/>
              <a:t>manière</a:t>
            </a:r>
            <a:r>
              <a:rPr lang="en-US" dirty="0" smtClean="0"/>
              <a:t> </a:t>
            </a:r>
            <a:r>
              <a:rPr lang="en-US" dirty="0" err="1" smtClean="0"/>
              <a:t>personnelle</a:t>
            </a:r>
            <a:r>
              <a:rPr lang="en-US" dirty="0" smtClean="0"/>
              <a:t>) pour </a:t>
            </a:r>
            <a:r>
              <a:rPr lang="en-US" dirty="0" err="1" smtClean="0"/>
              <a:t>mieux</a:t>
            </a:r>
            <a:r>
              <a:rPr lang="en-US" dirty="0" smtClean="0"/>
              <a:t> </a:t>
            </a:r>
            <a:r>
              <a:rPr lang="en-US" dirty="0" err="1" smtClean="0"/>
              <a:t>retenir</a:t>
            </a:r>
            <a:endParaRPr lang="en-US" dirty="0" smtClean="0">
              <a:solidFill>
                <a:schemeClr val="tx1"/>
              </a:solidFill>
            </a:endParaRP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endParaRPr lang="en-US" dirty="0" smtClean="0">
              <a:solidFill>
                <a:schemeClr val="tx1"/>
              </a:solidFill>
            </a:endParaRP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8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Changements impliqués par les activités présentées</a:t>
            </a:r>
            <a:endParaRPr lang="fr-FR" sz="20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Source : Catherine Bellec, </a:t>
            </a:r>
            <a:r>
              <a:rPr lang="fr-FR" dirty="0" smtClean="0"/>
              <a:t>Journée </a:t>
            </a:r>
            <a:r>
              <a:rPr lang="fr-FR" dirty="0" err="1" smtClean="0"/>
              <a:t>Repfran</a:t>
            </a:r>
            <a:r>
              <a:rPr lang="fr-FR" dirty="0" smtClean="0"/>
              <a:t>,  Conférence </a:t>
            </a:r>
            <a:r>
              <a:rPr lang="fr-FR" dirty="0"/>
              <a:t>sur la </a:t>
            </a:r>
            <a:r>
              <a:rPr lang="fr-FR" dirty="0" err="1" smtClean="0"/>
              <a:t>littératie</a:t>
            </a:r>
            <a:r>
              <a:rPr lang="fr-FR" dirty="0" smtClean="0"/>
              <a:t>, </a:t>
            </a:r>
            <a:r>
              <a:rPr lang="fr-FR" dirty="0"/>
              <a:t>outils et possibilités.</a:t>
            </a:r>
          </a:p>
          <a:p>
            <a:r>
              <a:rPr lang="fr-FR" dirty="0" smtClean="0"/>
              <a:t>Encadrer la lecture, octobre 2018</a:t>
            </a:r>
            <a:endParaRPr lang="fr-FR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75289535"/>
              </p:ext>
            </p:extLst>
          </p:nvPr>
        </p:nvGraphicFramePr>
        <p:xfrm>
          <a:off x="1069975" y="2755900"/>
          <a:ext cx="4754563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Source : Catherine Bellec, Carrefour de la réussite</a:t>
            </a:r>
          </a:p>
          <a:p>
            <a:r>
              <a:rPr lang="fr-FR" dirty="0" smtClean="0"/>
              <a:t>Conférence sur la </a:t>
            </a:r>
            <a:r>
              <a:rPr lang="fr-FR" dirty="0" err="1" smtClean="0"/>
              <a:t>littératie</a:t>
            </a:r>
            <a:r>
              <a:rPr lang="fr-FR" dirty="0" smtClean="0"/>
              <a:t>, outils et possibilités.</a:t>
            </a:r>
          </a:p>
          <a:p>
            <a:r>
              <a:rPr lang="fr-FR" dirty="0" smtClean="0"/>
              <a:t>L’alignement pédagogique, octobre 2018</a:t>
            </a:r>
            <a:endParaRPr lang="fr-FR" dirty="0"/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01685740"/>
              </p:ext>
            </p:extLst>
          </p:nvPr>
        </p:nvGraphicFramePr>
        <p:xfrm>
          <a:off x="6373813" y="2755900"/>
          <a:ext cx="4754562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457200" y="5997786"/>
            <a:ext cx="520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https://</a:t>
            </a:r>
            <a:r>
              <a:rPr lang="fr-FR" sz="800" dirty="0" err="1"/>
              <a:t>www.usherbrooke.ca</a:t>
            </a:r>
            <a:r>
              <a:rPr lang="fr-FR" sz="800" dirty="0"/>
              <a:t>/</a:t>
            </a:r>
            <a:r>
              <a:rPr lang="fr-FR" sz="800" dirty="0" err="1"/>
              <a:t>ssf</a:t>
            </a:r>
            <a:r>
              <a:rPr lang="fr-FR" sz="800" dirty="0"/>
              <a:t>/veille/perspectives-</a:t>
            </a:r>
            <a:r>
              <a:rPr lang="fr-FR" sz="800" dirty="0" err="1"/>
              <a:t>ssf</a:t>
            </a:r>
            <a:r>
              <a:rPr lang="fr-FR" sz="800" dirty="0"/>
              <a:t>/</a:t>
            </a:r>
            <a:r>
              <a:rPr lang="fr-FR" sz="800" dirty="0" err="1"/>
              <a:t>numeros-precedents</a:t>
            </a:r>
            <a:r>
              <a:rPr lang="fr-FR" sz="800" dirty="0"/>
              <a:t>/decembre-2014/le-fin-mot-alignement-</a:t>
            </a:r>
            <a:r>
              <a:rPr lang="fr-FR" sz="800" dirty="0" err="1"/>
              <a:t>pedagogique</a:t>
            </a:r>
            <a:r>
              <a:rPr lang="fr-FR" sz="800" dirty="0"/>
              <a:t>/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866591" y="6167063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i="1" dirty="0"/>
              <a:t>http://</a:t>
            </a:r>
            <a:r>
              <a:rPr lang="fr-FR" sz="800" i="1" dirty="0" err="1"/>
              <a:t>correspo.ccdmd.qc.ca</a:t>
            </a:r>
            <a:r>
              <a:rPr lang="fr-FR" sz="800" i="1" dirty="0"/>
              <a:t>/i </a:t>
            </a:r>
            <a:endParaRPr lang="fr-FR" sz="800" dirty="0"/>
          </a:p>
          <a:p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1353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Conclusion</a:t>
            </a:r>
            <a:r>
              <a:rPr lang="fr-FR" sz="2000" smtClean="0"/>
              <a:t/>
            </a:r>
            <a:br>
              <a:rPr lang="fr-FR" sz="2000" smtClean="0"/>
            </a:br>
            <a:r>
              <a:rPr lang="fr-FR" sz="2000" smtClean="0"/>
              <a:t>Impacts CUA</a:t>
            </a:r>
            <a:endParaRPr lang="fr-FR" sz="20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Encourager </a:t>
            </a:r>
            <a:r>
              <a:rPr lang="fr-FR" dirty="0" smtClean="0"/>
              <a:t>les étudiants à découvrir les textes sous des angles différents</a:t>
            </a:r>
          </a:p>
          <a:p>
            <a:r>
              <a:rPr lang="fr-FR" dirty="0" smtClean="0"/>
              <a:t>Soutenir leur compréhension en leur donner des outils et des options d’apprentissage</a:t>
            </a:r>
          </a:p>
          <a:p>
            <a:r>
              <a:rPr lang="fr-FR" dirty="0" smtClean="0"/>
              <a:t>Les motiver pour une meilleure appropriation des textes (questionnements, sens, vocabulaire, syntaxe, détails, analyse</a:t>
            </a:r>
            <a:r>
              <a:rPr lang="mr-IN" dirty="0" smtClean="0"/>
              <a:t>…</a:t>
            </a:r>
            <a:r>
              <a:rPr lang="fr-FR" dirty="0" smtClean="0"/>
              <a:t>), tout en respectant rythmes et préférences en matière d’apprentissage.</a:t>
            </a:r>
          </a:p>
          <a:p>
            <a:r>
              <a:rPr lang="fr-FR" dirty="0" smtClean="0"/>
              <a:t>Surmonter les nombreux défis ou difficultés liés à la lecture (dyslexie, alexie, </a:t>
            </a:r>
            <a:r>
              <a:rPr lang="fr-FR" dirty="0" err="1" smtClean="0"/>
              <a:t>hyperlexie</a:t>
            </a:r>
            <a:r>
              <a:rPr lang="fr-FR" dirty="0" smtClean="0"/>
              <a:t>, dyspraxie, troubles de l’attention, manque de stratégies de lecture ou de méthodes, etc.)</a:t>
            </a:r>
          </a:p>
          <a:p>
            <a:r>
              <a:rPr lang="fr-FR" dirty="0" smtClean="0"/>
              <a:t>Accompagner, tout en favorisant l’autonomie, l’</a:t>
            </a:r>
            <a:r>
              <a:rPr lang="fr-FR" dirty="0" err="1" smtClean="0"/>
              <a:t>auto-régulation</a:t>
            </a:r>
            <a:r>
              <a:rPr lang="fr-FR" dirty="0" smtClean="0"/>
              <a:t> et la réciprocité.</a:t>
            </a:r>
          </a:p>
          <a:p>
            <a:r>
              <a:rPr lang="fr-FR" dirty="0"/>
              <a:t>R</a:t>
            </a:r>
            <a:r>
              <a:rPr lang="fr-FR" dirty="0" smtClean="0"/>
              <a:t>éfléchir sur les pratiques pédagogiques utilisées, les questionner, s’ouvrir à d’autres possibilités et inviter l’étudiant à prendre conscience de son apprentissage dans ce contexte.</a:t>
            </a:r>
          </a:p>
          <a:p>
            <a:r>
              <a:rPr lang="fr-FR" dirty="0" smtClean="0"/>
              <a:t>Renouveler / rafraîchir les cours et les concevoir comme une réalité en constante évolution et </a:t>
            </a:r>
            <a:r>
              <a:rPr lang="fr-FR" smtClean="0"/>
              <a:t>toujours adaptable.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439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Bibliographie sommaire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FR" dirty="0" smtClean="0"/>
          </a:p>
          <a:p>
            <a:r>
              <a:rPr lang="fr-FR" dirty="0" smtClean="0"/>
              <a:t>Catherine </a:t>
            </a:r>
            <a:r>
              <a:rPr lang="fr-FR" dirty="0" err="1" smtClean="0"/>
              <a:t>Bélec</a:t>
            </a:r>
            <a:r>
              <a:rPr lang="fr-FR" dirty="0" smtClean="0"/>
              <a:t>, « Les cercles de lecture au collégial », Pédagogie collégial, Eté 2016, vol. 29, numéro 4, p. 39-45.</a:t>
            </a:r>
          </a:p>
          <a:p>
            <a:r>
              <a:rPr lang="fr-FR" dirty="0" smtClean="0"/>
              <a:t>Catherine </a:t>
            </a:r>
            <a:r>
              <a:rPr lang="fr-FR" dirty="0" err="1" smtClean="0"/>
              <a:t>Bélec</a:t>
            </a:r>
            <a:r>
              <a:rPr lang="fr-FR" dirty="0" smtClean="0"/>
              <a:t>, « Pas à pas dans la lecture au collégial : une question de stratégies », Correspondance, volume 23, numéro 1, 2017.</a:t>
            </a:r>
          </a:p>
          <a:p>
            <a:r>
              <a:rPr lang="fr-FR" dirty="0" smtClean="0"/>
              <a:t>Stanislas Dehaene, Apprendre! Les talents du cerveau, le défi des machines, Paris, Odile Jacob, 2018.</a:t>
            </a:r>
          </a:p>
          <a:p>
            <a:r>
              <a:rPr lang="fr-FR" dirty="0" smtClean="0"/>
              <a:t>Harvey Daniels, Les Cercles de lecture, Montréal, </a:t>
            </a:r>
            <a:r>
              <a:rPr lang="fr-FR" dirty="0" err="1" smtClean="0"/>
              <a:t>Chenelière</a:t>
            </a:r>
            <a:r>
              <a:rPr lang="fr-FR" dirty="0" smtClean="0"/>
              <a:t> Education, 2005.</a:t>
            </a:r>
          </a:p>
          <a:p>
            <a:r>
              <a:rPr lang="fr-FR" dirty="0" smtClean="0"/>
              <a:t>Elena </a:t>
            </a:r>
            <a:r>
              <a:rPr lang="fr-FR" dirty="0" err="1" smtClean="0"/>
              <a:t>Pasquinelli</a:t>
            </a:r>
            <a:r>
              <a:rPr lang="fr-FR" dirty="0" smtClean="0"/>
              <a:t>, Comment utiliser les écrans en famille, Paris, Odile Jacob, 2018.</a:t>
            </a:r>
          </a:p>
          <a:p>
            <a:r>
              <a:rPr lang="fr-FR" dirty="0" smtClean="0"/>
              <a:t>Claire </a:t>
            </a:r>
            <a:r>
              <a:rPr lang="fr-FR" dirty="0" err="1" smtClean="0"/>
              <a:t>Héber</a:t>
            </a:r>
            <a:r>
              <a:rPr lang="fr-FR" dirty="0" smtClean="0"/>
              <a:t> </a:t>
            </a:r>
            <a:r>
              <a:rPr lang="fr-FR" dirty="0" err="1" smtClean="0"/>
              <a:t>Suffrin</a:t>
            </a:r>
            <a:r>
              <a:rPr lang="fr-FR" dirty="0" smtClean="0"/>
              <a:t>, Les réseaux d’échanges réciproques de savoirs : vers une société apprenante et créatrice, Les éditions </a:t>
            </a:r>
            <a:r>
              <a:rPr lang="fr-FR" dirty="0" err="1" smtClean="0"/>
              <a:t>Ovadia</a:t>
            </a:r>
            <a:r>
              <a:rPr lang="fr-FR" dirty="0" smtClean="0"/>
              <a:t>, 2012.</a:t>
            </a:r>
          </a:p>
          <a:p>
            <a:r>
              <a:rPr lang="fr-FR" dirty="0" smtClean="0"/>
              <a:t>François </a:t>
            </a:r>
            <a:r>
              <a:rPr lang="fr-FR" dirty="0" err="1" smtClean="0"/>
              <a:t>Taddéi</a:t>
            </a:r>
            <a:r>
              <a:rPr lang="fr-FR" dirty="0" smtClean="0"/>
              <a:t>, Apprendre au XXIe siècle, Paris, Calmann-Lévy, 2018.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1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Suite bibliographie </a:t>
            </a:r>
            <a:br>
              <a:rPr lang="fr-FR" dirty="0" smtClean="0"/>
            </a:br>
            <a:r>
              <a:rPr lang="fr-FR" dirty="0" smtClean="0"/>
              <a:t>(liens électroniques consultés)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Sur les cercles de lecture :</a:t>
            </a:r>
          </a:p>
          <a:p>
            <a:r>
              <a:rPr lang="fr-FR" dirty="0"/>
              <a:t>http://</a:t>
            </a:r>
            <a:r>
              <a:rPr lang="fr-FR" dirty="0" err="1"/>
              <a:t>aqpc.qc.ca</a:t>
            </a:r>
            <a:r>
              <a:rPr lang="fr-FR" dirty="0"/>
              <a:t>/sites/default/files/files/colloque/publications/cercle_lecture_belec_aqpc2017.pdf</a:t>
            </a:r>
            <a:endParaRPr lang="fr-FR" dirty="0" smtClean="0"/>
          </a:p>
          <a:p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www.k12.gov.sk.ca/evergreen/francais/fransk/fran/sec/prg_etudes/actl2.html</a:t>
            </a:r>
            <a:endParaRPr lang="fr-FR" dirty="0" smtClean="0"/>
          </a:p>
          <a:p>
            <a:r>
              <a:rPr lang="fr-FR" dirty="0">
                <a:hlinkClick r:id="rId3"/>
              </a:rPr>
              <a:t>https://www.taalecole.ca/cercle-de-lecture</a:t>
            </a:r>
            <a:r>
              <a:rPr lang="fr-FR" dirty="0" smtClean="0">
                <a:hlinkClick r:id="rId3"/>
              </a:rPr>
              <a:t>/</a:t>
            </a:r>
            <a:endParaRPr lang="fr-FR" dirty="0" smtClean="0"/>
          </a:p>
          <a:p>
            <a:r>
              <a:rPr lang="fr-FR" dirty="0">
                <a:hlinkClick r:id="rId4"/>
              </a:rPr>
              <a:t>https://</a:t>
            </a:r>
            <a:r>
              <a:rPr lang="fr-FR" dirty="0" smtClean="0">
                <a:hlinkClick r:id="rId4"/>
              </a:rPr>
              <a:t>cliv.csdessommets.qc.ca/index.php/cercle-de-lecture</a:t>
            </a:r>
            <a:endParaRPr lang="fr-FR" dirty="0" smtClean="0"/>
          </a:p>
          <a:p>
            <a:r>
              <a:rPr lang="fr-FR" dirty="0"/>
              <a:t>http://</a:t>
            </a:r>
            <a:r>
              <a:rPr lang="fr-FR" dirty="0" err="1"/>
              <a:t>www.atelier.on.ca</a:t>
            </a:r>
            <a:r>
              <a:rPr lang="fr-FR" dirty="0"/>
              <a:t>/</a:t>
            </a:r>
            <a:r>
              <a:rPr lang="fr-FR" dirty="0" err="1"/>
              <a:t>edu</a:t>
            </a:r>
            <a:r>
              <a:rPr lang="fr-FR" dirty="0"/>
              <a:t>/</a:t>
            </a:r>
            <a:r>
              <a:rPr lang="fr-FR" dirty="0" err="1"/>
              <a:t>pdf</a:t>
            </a:r>
            <a:r>
              <a:rPr lang="fr-FR" dirty="0"/>
              <a:t>/mod55_cercle_lecture.pdf</a:t>
            </a:r>
          </a:p>
        </p:txBody>
      </p:sp>
    </p:spTree>
    <p:extLst>
      <p:ext uri="{BB962C8B-B14F-4D97-AF65-F5344CB8AC3E}">
        <p14:creationId xmlns:p14="http://schemas.microsoft.com/office/powerpoint/2010/main" val="6185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fr-FR" b="1" u="sng" dirty="0" smtClean="0"/>
              <a:t>Effet </a:t>
            </a:r>
            <a:r>
              <a:rPr lang="fr-FR" b="1" u="sng" dirty="0" err="1" smtClean="0"/>
              <a:t>Stroop</a:t>
            </a:r>
            <a:r>
              <a:rPr lang="fr-FR" b="1" u="sng" dirty="0" smtClean="0"/>
              <a:t> : petit test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i="1" dirty="0" smtClean="0"/>
              <a:t/>
            </a:r>
            <a:br>
              <a:rPr lang="fr-FR" i="1" dirty="0" smtClean="0"/>
            </a:br>
            <a:r>
              <a:rPr lang="fr-FR" sz="1800" i="1" dirty="0"/>
              <a:t>Nommer la couleur dans laquelle est écrit chacun de ces mots le plus rapidement possible 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367438" y="3465733"/>
          <a:ext cx="7457123" cy="1414272"/>
        </p:xfrm>
        <a:graphic>
          <a:graphicData uri="http://schemas.openxmlformats.org/drawingml/2006/table">
            <a:tbl>
              <a:tblPr/>
              <a:tblGrid>
                <a:gridCol w="74571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07136">
                <a:tc>
                  <a:txBody>
                    <a:bodyPr/>
                    <a:lstStyle/>
                    <a:p>
                      <a:r>
                        <a:rPr lang="fr-FR" sz="3300" b="1" dirty="0">
                          <a:solidFill>
                            <a:srgbClr val="008000"/>
                          </a:solidFill>
                          <a:effectLst/>
                        </a:rPr>
                        <a:t>Vert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FF0000"/>
                          </a:solidFill>
                          <a:effectLst/>
                        </a:rPr>
                        <a:t>Rouge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0000FF"/>
                          </a:solidFill>
                          <a:effectLst/>
                        </a:rPr>
                        <a:t>Bleu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FFFF00"/>
                          </a:solidFill>
                          <a:effectLst/>
                        </a:rPr>
                        <a:t>Jaune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0000FF"/>
                          </a:solidFill>
                          <a:effectLst/>
                        </a:rPr>
                        <a:t>Bleu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FFFF00"/>
                          </a:solidFill>
                          <a:effectLst/>
                        </a:rPr>
                        <a:t>Jaune</a:t>
                      </a:r>
                      <a:endParaRPr lang="fr-FR" sz="3300" dirty="0">
                        <a:effectLst/>
                      </a:endParaRP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r>
                        <a:rPr lang="fr-FR" sz="3300" b="1" dirty="0">
                          <a:solidFill>
                            <a:srgbClr val="FF0000"/>
                          </a:solidFill>
                          <a:effectLst/>
                        </a:rPr>
                        <a:t>Bleu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008000"/>
                          </a:solidFill>
                          <a:effectLst/>
                        </a:rPr>
                        <a:t>Jaune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0000FF"/>
                          </a:solidFill>
                          <a:effectLst/>
                        </a:rPr>
                        <a:t>Rouge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0000FF"/>
                          </a:solidFill>
                          <a:effectLst/>
                        </a:rPr>
                        <a:t>Vert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FF0000"/>
                          </a:solidFill>
                          <a:effectLst/>
                        </a:rPr>
                        <a:t>Jaune</a:t>
                      </a:r>
                      <a:r>
                        <a:rPr lang="fr-FR" sz="3300" b="1" dirty="0">
                          <a:effectLst/>
                        </a:rPr>
                        <a:t> </a:t>
                      </a:r>
                      <a:r>
                        <a:rPr lang="fr-FR" sz="3300" b="1" dirty="0">
                          <a:solidFill>
                            <a:srgbClr val="FFFF00"/>
                          </a:solidFill>
                          <a:effectLst/>
                        </a:rPr>
                        <a:t>Vert</a:t>
                      </a:r>
                      <a:endParaRPr lang="fr-FR" sz="3300" dirty="0">
                        <a:effectLst/>
                      </a:endParaRP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fr-FR" altLang="fr-FR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fr-FR" altLang="fr-F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916707" y="5303520"/>
            <a:ext cx="49377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Source : https</a:t>
            </a:r>
            <a:r>
              <a:rPr lang="fr-FR" sz="1050" dirty="0"/>
              <a:t>://</a:t>
            </a:r>
            <a:r>
              <a:rPr lang="fr-FR" sz="1050" dirty="0" err="1"/>
              <a:t>fr.wikipedia.org</a:t>
            </a:r>
            <a:r>
              <a:rPr lang="fr-FR" sz="1050" dirty="0"/>
              <a:t>/wiki/</a:t>
            </a:r>
            <a:r>
              <a:rPr lang="fr-FR" sz="1050" dirty="0" err="1"/>
              <a:t>Effet_Stroop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82208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9450" y="236669"/>
            <a:ext cx="4957553" cy="100637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7030A0"/>
                </a:solidFill>
              </a:rPr>
              <a:t/>
            </a:r>
            <a:br>
              <a:rPr lang="fr-FR" dirty="0" smtClean="0">
                <a:solidFill>
                  <a:srgbClr val="7030A0"/>
                </a:solidFill>
              </a:rPr>
            </a:br>
            <a:r>
              <a:rPr lang="fr-FR" dirty="0">
                <a:solidFill>
                  <a:srgbClr val="7030A0"/>
                </a:solidFill>
              </a:rPr>
              <a:t/>
            </a:r>
            <a:br>
              <a:rPr lang="fr-FR" dirty="0">
                <a:solidFill>
                  <a:srgbClr val="7030A0"/>
                </a:solidFill>
              </a:rPr>
            </a:br>
            <a:r>
              <a:rPr lang="fr-FR" dirty="0" smtClean="0">
                <a:solidFill>
                  <a:srgbClr val="7030A0"/>
                </a:solidFill>
              </a:rPr>
              <a:t>Moyens de représentation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D000060-D06D-4A48-BD8E-978966CCA7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E4E5113-B3D0-40F8-9F39-B2C2BF92AE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017" y="1890351"/>
            <a:ext cx="4414438" cy="309010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BD48CD47-1D19-4B35-963C-B7A38208F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  <a:solidFill>
            <a:srgbClr val="8939C3"/>
          </a:solidFill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Utiliser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différents</a:t>
            </a:r>
            <a:r>
              <a:rPr lang="en-US" dirty="0" smtClean="0">
                <a:solidFill>
                  <a:schemeClr val="bg1"/>
                </a:solidFill>
              </a:rPr>
              <a:t> modes de </a:t>
            </a:r>
            <a:r>
              <a:rPr lang="en-US" dirty="0" err="1" smtClean="0">
                <a:solidFill>
                  <a:schemeClr val="bg1"/>
                </a:solidFill>
              </a:rPr>
              <a:t>présentation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Faciliter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compréhension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(</a:t>
            </a:r>
            <a:r>
              <a:rPr lang="en-US" sz="1200" dirty="0" err="1" smtClean="0">
                <a:solidFill>
                  <a:schemeClr val="bg1"/>
                </a:solidFill>
              </a:rPr>
              <a:t>vocabulaire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</a:rPr>
              <a:t>syntaxe</a:t>
            </a:r>
            <a:r>
              <a:rPr lang="en-US" sz="1200" dirty="0" smtClean="0">
                <a:solidFill>
                  <a:schemeClr val="bg1"/>
                </a:solidFill>
              </a:rPr>
              <a:t>, structure, </a:t>
            </a:r>
            <a:r>
              <a:rPr lang="en-US" sz="1200" dirty="0" err="1" smtClean="0">
                <a:solidFill>
                  <a:schemeClr val="bg1"/>
                </a:solidFill>
              </a:rPr>
              <a:t>symboles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</a:rPr>
              <a:t>compréhension</a:t>
            </a:r>
            <a:r>
              <a:rPr lang="en-US" sz="1200" dirty="0" smtClean="0">
                <a:solidFill>
                  <a:schemeClr val="bg1"/>
                </a:solidFill>
              </a:rPr>
              <a:t> FLS, </a:t>
            </a:r>
            <a:r>
              <a:rPr lang="en-US" sz="1200" dirty="0" err="1" smtClean="0">
                <a:solidFill>
                  <a:schemeClr val="bg1"/>
                </a:solidFill>
              </a:rPr>
              <a:t>diversité</a:t>
            </a:r>
            <a:r>
              <a:rPr lang="en-US" sz="1200" dirty="0" smtClean="0">
                <a:solidFill>
                  <a:schemeClr val="bg1"/>
                </a:solidFill>
              </a:rPr>
              <a:t> supports </a:t>
            </a:r>
            <a:r>
              <a:rPr lang="en-US" sz="1200" dirty="0" err="1" smtClean="0">
                <a:solidFill>
                  <a:schemeClr val="bg1"/>
                </a:solidFill>
              </a:rPr>
              <a:t>utilisés</a:t>
            </a:r>
            <a:r>
              <a:rPr lang="en-US" sz="1200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Activer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connaissances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antérieures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Faire </a:t>
            </a:r>
            <a:r>
              <a:rPr lang="en-US" dirty="0" err="1" smtClean="0">
                <a:solidFill>
                  <a:schemeClr val="bg1"/>
                </a:solidFill>
              </a:rPr>
              <a:t>ressortir</a:t>
            </a:r>
            <a:r>
              <a:rPr lang="en-US" dirty="0" smtClean="0">
                <a:solidFill>
                  <a:schemeClr val="bg1"/>
                </a:solidFill>
              </a:rPr>
              <a:t> les </a:t>
            </a:r>
            <a:r>
              <a:rPr lang="en-US" dirty="0" err="1" smtClean="0">
                <a:solidFill>
                  <a:schemeClr val="bg1"/>
                </a:solidFill>
              </a:rPr>
              <a:t>idées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principales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Maximiser</a:t>
            </a:r>
            <a:r>
              <a:rPr lang="en-US" dirty="0" smtClean="0">
                <a:solidFill>
                  <a:schemeClr val="bg1"/>
                </a:solidFill>
              </a:rPr>
              <a:t> le </a:t>
            </a:r>
            <a:r>
              <a:rPr lang="en-US" dirty="0" err="1" smtClean="0">
                <a:solidFill>
                  <a:schemeClr val="bg1"/>
                </a:solidFill>
              </a:rPr>
              <a:t>transfert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871831" y="6314739"/>
            <a:ext cx="51251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Source : </a:t>
            </a:r>
            <a:r>
              <a:rPr lang="fr-FR" sz="1050" dirty="0"/>
              <a:t>CAST (http://</a:t>
            </a:r>
            <a:r>
              <a:rPr lang="fr-FR" sz="1050" dirty="0" err="1"/>
              <a:t>www.cast.org</a:t>
            </a:r>
            <a:r>
              <a:rPr lang="fr-FR" sz="1050" dirty="0"/>
              <a:t>/</a:t>
            </a:r>
            <a:r>
              <a:rPr lang="fr-FR" sz="1050" dirty="0" err="1"/>
              <a:t>our-work</a:t>
            </a:r>
            <a:r>
              <a:rPr lang="fr-FR" sz="1050" dirty="0"/>
              <a:t>/about-udl.html#.</a:t>
            </a:r>
            <a:r>
              <a:rPr lang="fr-FR" sz="1050" dirty="0" smtClean="0"/>
              <a:t>XJOjsy17S3A)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42470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5"/>
                </a:solidFill>
              </a:rPr>
              <a:t>Moyens d’engagement</a:t>
            </a:r>
            <a:endParaRPr lang="fr-FR" dirty="0">
              <a:solidFill>
                <a:schemeClr val="accent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D000060-D06D-4A48-BD8E-978966CCA7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E4E5113-B3D0-40F8-9F39-B2C2BF92AE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017" y="1890351"/>
            <a:ext cx="4414438" cy="309010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DB7A1A3B-503D-418C-AB5C-7A4F4A04B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  <a:solidFill>
            <a:schemeClr val="accent5"/>
          </a:solidFill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Éveiller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l’intérêt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curiosité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) +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apprendre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à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questionner</a:t>
            </a:r>
            <a:endParaRPr lang="en-US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Optimiser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les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choix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Minimiser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les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risques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et les distractions</a:t>
            </a:r>
          </a:p>
          <a:p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Favoriser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la collaboration et la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communauté</a:t>
            </a:r>
            <a:endParaRPr lang="en-US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Développer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capacité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réflexion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45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1"/>
                </a:solidFill>
              </a:rPr>
              <a:t>Moyens d’action et d’expression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D000060-D06D-4A48-BD8E-978966CCA7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54" y="727628"/>
            <a:ext cx="5367164" cy="541555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E4E5113-B3D0-40F8-9F39-B2C2BF92AE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978" y="886862"/>
            <a:ext cx="5054517" cy="509708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017" y="1890351"/>
            <a:ext cx="4414438" cy="309010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7894BEF6-6DF5-495F-AB0E-A49E7AED3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450" y="2538919"/>
            <a:ext cx="4957554" cy="349612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Varier</a:t>
            </a:r>
            <a:r>
              <a:rPr lang="en-US" dirty="0" smtClean="0">
                <a:solidFill>
                  <a:schemeClr val="bg1"/>
                </a:solidFill>
              </a:rPr>
              <a:t> les </a:t>
            </a:r>
            <a:r>
              <a:rPr lang="en-US" dirty="0" err="1" smtClean="0">
                <a:solidFill>
                  <a:schemeClr val="bg1"/>
                </a:solidFill>
              </a:rPr>
              <a:t>méthodes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d’interaction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Optimiser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l’accès</a:t>
            </a:r>
            <a:r>
              <a:rPr lang="en-US" dirty="0" smtClean="0">
                <a:solidFill>
                  <a:schemeClr val="bg1"/>
                </a:solidFill>
              </a:rPr>
              <a:t> aux </a:t>
            </a:r>
            <a:r>
              <a:rPr lang="en-US" dirty="0" err="1" smtClean="0">
                <a:solidFill>
                  <a:schemeClr val="bg1"/>
                </a:solidFill>
              </a:rPr>
              <a:t>outils</a:t>
            </a:r>
            <a:r>
              <a:rPr lang="en-US" dirty="0" smtClean="0">
                <a:solidFill>
                  <a:schemeClr val="bg1"/>
                </a:solidFill>
              </a:rPr>
              <a:t> de </a:t>
            </a:r>
            <a:r>
              <a:rPr lang="en-US" dirty="0" err="1" smtClean="0">
                <a:solidFill>
                  <a:schemeClr val="bg1"/>
                </a:solidFill>
              </a:rPr>
              <a:t>soutien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Soutenir</a:t>
            </a:r>
            <a:r>
              <a:rPr lang="en-US" dirty="0" smtClean="0">
                <a:solidFill>
                  <a:schemeClr val="bg1"/>
                </a:solidFill>
              </a:rPr>
              <a:t> la </a:t>
            </a:r>
            <a:r>
              <a:rPr lang="en-US" dirty="0" err="1" smtClean="0">
                <a:solidFill>
                  <a:schemeClr val="bg1"/>
                </a:solidFill>
              </a:rPr>
              <a:t>planification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l’élaboration</a:t>
            </a:r>
            <a:r>
              <a:rPr lang="en-US" dirty="0" smtClean="0">
                <a:solidFill>
                  <a:schemeClr val="bg1"/>
                </a:solidFill>
              </a:rPr>
              <a:t> de </a:t>
            </a:r>
            <a:r>
              <a:rPr lang="en-US" dirty="0" err="1" smtClean="0">
                <a:solidFill>
                  <a:schemeClr val="bg1"/>
                </a:solidFill>
              </a:rPr>
              <a:t>stratégies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72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E9B969E-CD96-4162-BA90-449BBDA95E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316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6B6401A4-FEE5-4976-857C-1FD0CDB2E2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162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75" y="643468"/>
            <a:ext cx="5051315" cy="541020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47AF1DF-6993-45FB-92A5-C36B1A680F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25029" cy="6858000"/>
          </a:xfrm>
          <a:prstGeom prst="rect">
            <a:avLst/>
          </a:prstGeom>
          <a:blipFill dpi="0" rotWithShape="1">
            <a:blip r:embed="rId3">
              <a:alphaModFix amt="6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433" y="643464"/>
            <a:ext cx="2888344" cy="1428737"/>
          </a:xfrm>
        </p:spPr>
        <p:txBody>
          <a:bodyPr>
            <a:normAutofit fontScale="90000"/>
          </a:bodyPr>
          <a:lstStyle/>
          <a:p>
            <a:r>
              <a:rPr lang="fr-FR" sz="3200" dirty="0" smtClean="0">
                <a:solidFill>
                  <a:srgbClr val="FFFF00"/>
                </a:solidFill>
              </a:rPr>
              <a:t>Dans quels quadrants apprenons-nous le mieux?</a:t>
            </a:r>
            <a:endParaRPr lang="fr-FR" sz="3200" dirty="0">
              <a:solidFill>
                <a:srgbClr val="FFFF00"/>
              </a:solidFill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229280"/>
              </p:ext>
            </p:extLst>
          </p:nvPr>
        </p:nvGraphicFramePr>
        <p:xfrm>
          <a:off x="334108" y="2523392"/>
          <a:ext cx="3314700" cy="3789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350"/>
                <a:gridCol w="1657350"/>
              </a:tblGrid>
              <a:tr h="1894742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Face à face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Individus</a:t>
                      </a:r>
                    </a:p>
                    <a:p>
                      <a:pPr algn="ctr"/>
                      <a:r>
                        <a:rPr lang="fr-FR" dirty="0" smtClean="0"/>
                        <a:t>Libres</a:t>
                      </a:r>
                    </a:p>
                    <a:p>
                      <a:pPr algn="ctr"/>
                      <a:r>
                        <a:rPr lang="fr-FR" u="sng" dirty="0" smtClean="0"/>
                        <a:t>mais </a:t>
                      </a:r>
                    </a:p>
                    <a:p>
                      <a:pPr algn="ctr"/>
                      <a:r>
                        <a:rPr lang="fr-FR" dirty="0" smtClean="0"/>
                        <a:t>isolés</a:t>
                      </a:r>
                      <a:endParaRPr lang="fr-FR" dirty="0"/>
                    </a:p>
                  </a:txBody>
                  <a:tcPr/>
                </a:tc>
              </a:tr>
              <a:tr h="1894742"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Salle</a:t>
                      </a:r>
                      <a:r>
                        <a:rPr lang="fr-FR" baseline="0" dirty="0" smtClean="0"/>
                        <a:t> de classe</a:t>
                      </a:r>
                    </a:p>
                    <a:p>
                      <a:pPr algn="ctr"/>
                      <a:r>
                        <a:rPr lang="fr-FR" baseline="0" dirty="0" smtClean="0"/>
                        <a:t>traditionnelle </a:t>
                      </a:r>
                    </a:p>
                    <a:p>
                      <a:pPr algn="ctr"/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dirty="0" smtClean="0"/>
                        <a:t>Apprendre les uns des</a:t>
                      </a:r>
                      <a:r>
                        <a:rPr lang="fr-FR" baseline="0" dirty="0" smtClean="0"/>
                        <a:t> autres </a:t>
                      </a:r>
                    </a:p>
                    <a:p>
                      <a:pPr algn="ctr"/>
                      <a:endParaRPr lang="fr-FR" baseline="0" dirty="0" smtClean="0"/>
                    </a:p>
                    <a:p>
                      <a:pPr algn="ctr"/>
                      <a:r>
                        <a:rPr lang="fr-FR" baseline="0" dirty="0" smtClean="0"/>
                        <a:t>Réciprocité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551407" y="6053670"/>
            <a:ext cx="43268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Source : Frédéric </a:t>
            </a:r>
            <a:r>
              <a:rPr lang="fr-FR" sz="1050" dirty="0" err="1" smtClean="0"/>
              <a:t>Taddéi</a:t>
            </a:r>
            <a:r>
              <a:rPr lang="fr-FR" sz="1050" dirty="0" smtClean="0"/>
              <a:t>, </a:t>
            </a:r>
            <a:r>
              <a:rPr lang="fr-FR" sz="1050" i="1" dirty="0" smtClean="0"/>
              <a:t>Apprendre au XXIe siècle</a:t>
            </a:r>
            <a:r>
              <a:rPr lang="fr-FR" sz="1050" dirty="0" smtClean="0"/>
              <a:t>, 2018, p. 268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48137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E192707B-B929-41A7-9B41-E959A1C68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384558"/>
            <a:ext cx="10058400" cy="1629636"/>
          </a:xfrm>
        </p:spPr>
        <p:txBody>
          <a:bodyPr>
            <a:normAutofit/>
          </a:bodyPr>
          <a:lstStyle/>
          <a:p>
            <a:r>
              <a:rPr lang="fr-FR" dirty="0" smtClean="0"/>
              <a:t>Accompagnement de la lecture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FB4235C-4505-46C7-AD8F-8769A1972F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29704"/>
              </p:ext>
            </p:extLst>
          </p:nvPr>
        </p:nvGraphicFramePr>
        <p:xfrm>
          <a:off x="1066800" y="2103120"/>
          <a:ext cx="100584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8267700" y="2097625"/>
            <a:ext cx="2641600" cy="1200329"/>
          </a:xfrm>
          <a:prstGeom prst="rect">
            <a:avLst/>
          </a:prstGeom>
          <a:solidFill>
            <a:srgbClr val="D25CD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Enseignant guide </a:t>
            </a:r>
          </a:p>
          <a:p>
            <a:r>
              <a:rPr lang="fr-FR" dirty="0" smtClean="0"/>
              <a:t>Apprentissage à partir d’un système défini</a:t>
            </a: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8379069" y="4563208"/>
            <a:ext cx="2620108" cy="923330"/>
          </a:xfrm>
          <a:prstGeom prst="rect">
            <a:avLst/>
          </a:prstGeom>
          <a:solidFill>
            <a:srgbClr val="D25CD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Apprentissage autonome et </a:t>
            </a:r>
            <a:r>
              <a:rPr lang="fr-FR" dirty="0" smtClean="0"/>
              <a:t>individuel</a:t>
            </a:r>
            <a:endParaRPr lang="fr-FR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1714500" y="4264269"/>
            <a:ext cx="2479431" cy="923330"/>
          </a:xfrm>
          <a:prstGeom prst="rect">
            <a:avLst/>
          </a:prstGeom>
          <a:solidFill>
            <a:srgbClr val="D25CD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Apprentissage où collectifs = </a:t>
            </a:r>
          </a:p>
          <a:p>
            <a:r>
              <a:rPr lang="fr-FR" dirty="0" smtClean="0"/>
              <a:t>libres de s’organiser.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714500" y="2097624"/>
            <a:ext cx="2145323" cy="923330"/>
          </a:xfrm>
          <a:prstGeom prst="rect">
            <a:avLst/>
          </a:prstGeom>
          <a:solidFill>
            <a:srgbClr val="D25CD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Apprentissage collectif et individuel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5615493" y="1517905"/>
            <a:ext cx="1075764" cy="34747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bg1"/>
                </a:solidFill>
              </a:rPr>
              <a:t>Avant la lecture</a:t>
            </a:r>
            <a:endParaRPr lang="fr-FR" sz="105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59906" y="3708298"/>
            <a:ext cx="935915" cy="34733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bg1"/>
                </a:solidFill>
              </a:rPr>
              <a:t>Pendant la lecture</a:t>
            </a:r>
            <a:endParaRPr lang="fr-FR" sz="105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818505" y="5569968"/>
            <a:ext cx="946672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>
                <a:solidFill>
                  <a:schemeClr val="bg1"/>
                </a:solidFill>
              </a:rPr>
              <a:t>Après la lecture</a:t>
            </a:r>
            <a:endParaRPr lang="fr-FR" sz="105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486988" y="3338966"/>
            <a:ext cx="890913" cy="253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1050" dirty="0" smtClean="0">
                <a:solidFill>
                  <a:schemeClr val="bg1"/>
                </a:solidFill>
              </a:rPr>
              <a:t>retour</a:t>
            </a:r>
            <a:endParaRPr lang="fr-FR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663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8C9AF03C71E40AFDB720EC39F2175" ma:contentTypeVersion="6" ma:contentTypeDescription="Crée un document." ma:contentTypeScope="" ma:versionID="cc87bc509684b8525a848970a5ff8b62">
  <xsd:schema xmlns:xsd="http://www.w3.org/2001/XMLSchema" xmlns:xs="http://www.w3.org/2001/XMLSchema" xmlns:p="http://schemas.microsoft.com/office/2006/metadata/properties" xmlns:ns2="8fb45876-da37-4dd3-9dbd-4678cc08a7ca" xmlns:ns3="fd7a4deb-25a4-4718-8538-9214201782e7" targetNamespace="http://schemas.microsoft.com/office/2006/metadata/properties" ma:root="true" ma:fieldsID="a3a6827f2c7fbc96016e5d666cc4f9f5" ns2:_="" ns3:_="">
    <xsd:import namespace="8fb45876-da37-4dd3-9dbd-4678cc08a7ca"/>
    <xsd:import namespace="fd7a4deb-25a4-4718-8538-9214201782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45876-da37-4dd3-9dbd-4678cc08a7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7a4deb-25a4-4718-8538-9214201782e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8FF504-9CA4-4CEC-8967-1F3496CC900C}"/>
</file>

<file path=customXml/itemProps2.xml><?xml version="1.0" encoding="utf-8"?>
<ds:datastoreItem xmlns:ds="http://schemas.openxmlformats.org/officeDocument/2006/customXml" ds:itemID="{45A734B9-B4C2-44CC-A7EC-A4F9358480B4}"/>
</file>

<file path=customXml/itemProps3.xml><?xml version="1.0" encoding="utf-8"?>
<ds:datastoreItem xmlns:ds="http://schemas.openxmlformats.org/officeDocument/2006/customXml" ds:itemID="{86E22528-F5AC-4A0C-AA97-AB880DA2BDF0}"/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2763</TotalTime>
  <Words>1707</Words>
  <Application>Microsoft Macintosh PowerPoint</Application>
  <PresentationFormat>Grand écran</PresentationFormat>
  <Paragraphs>335</Paragraphs>
  <Slides>37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3" baseType="lpstr">
      <vt:lpstr>Calibri</vt:lpstr>
      <vt:lpstr>Century Gothic</vt:lpstr>
      <vt:lpstr>Garamond</vt:lpstr>
      <vt:lpstr>Mangal</vt:lpstr>
      <vt:lpstr>Arial</vt:lpstr>
      <vt:lpstr>Savon</vt:lpstr>
      <vt:lpstr>Accompagner la lecture des textes difficiles</vt:lpstr>
      <vt:lpstr>Acte de lire  (selon les neurosciences)</vt:lpstr>
      <vt:lpstr>Difficultés posées par la lecture</vt:lpstr>
      <vt:lpstr> Effet Stroop : petit test  Nommer la couleur dans laquelle est écrit chacun de ces mots le plus rapidement possible : </vt:lpstr>
      <vt:lpstr>  Moyens de représentation</vt:lpstr>
      <vt:lpstr>Moyens d’engagement</vt:lpstr>
      <vt:lpstr>Moyens d’action et d’expression</vt:lpstr>
      <vt:lpstr>Dans quels quadrants apprenons-nous le mieux?</vt:lpstr>
      <vt:lpstr>Accompagnement de la lecture</vt:lpstr>
      <vt:lpstr>  Avant la lecture (« Le masque de la mort rouge  » de Poe – collectif)  EVEILLER L’INTERET – ACTIVER CONNAISSANCES ANTERIEURES –  FOURNIR CONNAISSANCES DE BASE   Exemple : pourquoi la mort est-elle un thème central dans la littérature fantastique? </vt:lpstr>
      <vt:lpstr>Accès collectif au texte avec colonne pour commentaires et couleurs</vt:lpstr>
      <vt:lpstr>Pour la lecture (individuel et réparti) - ILLUSTRER L’INFORMATION ET LES NOTIONS A L’AIDE DE PLUSIEURS SUPPORTS  - FACILITER LA COMPREHENSION D’UN PASSAGE  - GUIDER LE TRAITEMENT DE L’INFORMATION </vt:lpstr>
      <vt:lpstr>Pendant la lecture (notes de surface - individuel) :  - GUIDER LA VISUALISATION, LE TRAITEMENT, LA MANIPULATION DE L’INFORMATION - FACILITER LA GESTION DE L’INFORMATION ET DES RESSOURCES</vt:lpstr>
      <vt:lpstr>Pendant la lecture  (Notes de surface – individuel et partagé)</vt:lpstr>
      <vt:lpstr>Pendant la lecture Les notes en profondeur (individuel et partagé) - DEVELOPPER LA CAPACITE DE REFLEXION - SOUTENIR LA PLANIFICATION ET L’ELABORATION DE STRATÉGIES </vt:lpstr>
      <vt:lpstr>Présentation PowerPoint</vt:lpstr>
      <vt:lpstr> Pendant la lecture exemples de notes (collectif ou individuel)  - FAIRE RESSORTIR LES CARACTÉRISTIQUES ESSENTIELLES, LES IDÉES PRINCIPALES ET LES RELATIONS ENTRE LES NOTIONS </vt:lpstr>
      <vt:lpstr>Pendant la lecture  - CLARIFIER LES SYMBOLES  - SOUTENIR LE DÉCODAGE DES TEXTES</vt:lpstr>
      <vt:lpstr>Pendant et après la lecture  - CLARIFIER LA STRUCTURE  - UTILISER PLUSIEURS OUTILS D’ÉLABORATION ET DE COMPOSITION</vt:lpstr>
      <vt:lpstr>Après la lecture (individuel et collectif) Plateforme MyDALITE : compréhension, analyse, interprétation, vocabulaire - OPTIMISER L’ACCÈS AUX OUTILS ET AUX TECHNOLOGIES DE SOUTIEN</vt:lpstr>
      <vt:lpstr>Après la lecture (individuel et collectif) MyDALITE : vérification des résultats - AMELIORER LA CAPACITE DE L’APPRENANT D’ASSURER LE SUIVI DE SES PROGRES</vt:lpstr>
      <vt:lpstr>Après la lecture (collectif) Les cercles de lecture – qu’est-ce que c’est?  -FAVORISER LA COLLABORATION ET LA COMMUNAUTÉ - OPTIMISER LA PERTINENCE, LA VALEUR PEDAGOGIQUE ET L’AUTHENTICITÉ</vt:lpstr>
      <vt:lpstr>Après la lecture Cercles de lecture : exemple 1 Introduction : qu’est-ce que la littérature fantastique?  VARIER LES MÉTHODES DE RÉACTION ET D’INTERACTION</vt:lpstr>
      <vt:lpstr>Après la lecture Cercles de lecture : exemple 1 Introduction : qu’est-ce que la littérature fantastique?</vt:lpstr>
      <vt:lpstr>Le cercle de lecture : récapitulation aperçu global</vt:lpstr>
      <vt:lpstr>Après la lecture Cercles de lecture : exemple 2 Lecture du « Masque de la mort rouge »</vt:lpstr>
      <vt:lpstr>Cercles de lecture : exemple 2 Lecture du « Masque de la mort rouge » À Présenter aux membres du cercle : Choix d’activités en lien avec rôle à assumer</vt:lpstr>
      <vt:lpstr>Chaque étudiant…</vt:lpstr>
      <vt:lpstr>Après le cercle : à remettre à l’enseignant</vt:lpstr>
      <vt:lpstr>Stratégies pour  comprendre le texte</vt:lpstr>
      <vt:lpstr>Stratégies pour apprendre les uns des autres</vt:lpstr>
      <vt:lpstr>Déroulement de l’activité  (partie 1 – avant la tenue du cercle)</vt:lpstr>
      <vt:lpstr>Déroulement de l’activité (partie 2 – pendant le cercle)</vt:lpstr>
      <vt:lpstr>Changements impliqués par les activités présentées</vt:lpstr>
      <vt:lpstr>Conclusion Impacts CUA</vt:lpstr>
      <vt:lpstr>Bibliographie sommaire</vt:lpstr>
      <vt:lpstr>Suite bibliographie  (liens électroniques consultés)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Accompagner la lecture des textes difficiles</dc:title>
  <dc:creator>Laetitia Desanti</dc:creator>
  <cp:lastModifiedBy>Laetitia Desanti</cp:lastModifiedBy>
  <cp:revision>85</cp:revision>
  <dcterms:created xsi:type="dcterms:W3CDTF">2019-03-20T15:07:54Z</dcterms:created>
  <dcterms:modified xsi:type="dcterms:W3CDTF">2019-04-30T22:54:52Z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0x0101003328C9AF03C71E40AFDB720EC39F2175</vt:lpwstr>
  </property>
</Properties>
</file>