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6" r:id="rId5"/>
    <p:sldId id="257" r:id="rId6"/>
    <p:sldId id="258" r:id="rId7"/>
    <p:sldId id="259" r:id="rId8"/>
    <p:sldId id="260" r:id="rId9"/>
    <p:sldId id="262" r:id="rId10"/>
    <p:sldId id="263" r:id="rId11"/>
    <p:sldId id="272" r:id="rId12"/>
    <p:sldId id="273" r:id="rId13"/>
    <p:sldId id="264" r:id="rId14"/>
    <p:sldId id="274" r:id="rId15"/>
    <p:sldId id="275" r:id="rId16"/>
    <p:sldId id="265" r:id="rId17"/>
    <p:sldId id="276" r:id="rId18"/>
    <p:sldId id="277" r:id="rId19"/>
    <p:sldId id="278" r:id="rId20"/>
    <p:sldId id="266" r:id="rId21"/>
    <p:sldId id="267" r:id="rId22"/>
    <p:sldId id="26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F8DB90-8889-574E-321C-2CF7765E41E9}" v="72" dt="2020-09-23T18:02:27.986"/>
    <p1510:client id="{69EC50A3-2566-51B9-761B-FB1B6F972D68}" v="3272" dt="2020-05-21T13:12:15.387"/>
    <p1510:client id="{8446D7D4-01E7-0A6F-EC5E-9703974BF328}" v="162" dt="2020-10-09T13:42:06.075"/>
    <p1510:client id="{84DB8014-11D1-4067-AE41-E8BCECFB3BD7}" v="605" dt="2020-05-08T20:13:02.517"/>
    <p1510:client id="{A2BA296A-9015-C118-877D-A73754C82BF6}" v="14" dt="2020-09-23T18:07:41.330"/>
    <p1510:client id="{F1C4CCC2-1BF2-122A-A6CC-D522915535B5}" v="2569" dt="2020-09-15T20:12:19.748"/>
    <p1510:client id="{F642BADF-467F-2679-883A-CAE4BAE84824}" v="1482" dt="2020-09-14T19:40:27.496"/>
    <p1510:client id="{FD3BE254-8215-F54F-75A2-B322D7F13512}" v="1065" dt="2020-05-08T18:19:36.4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78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ffrey Zeidel" userId="S::jzeidel@dawsoncollege.qc.ca::1f74174e-cbe6-456c-87e7-c2fa55968cce" providerId="AD" clId="Web-{69EC50A3-2566-51B9-761B-FB1B6F972D68}"/>
    <pc:docChg chg="addSld delSld modSld">
      <pc:chgData name="Jeffrey Zeidel" userId="S::jzeidel@dawsoncollege.qc.ca::1f74174e-cbe6-456c-87e7-c2fa55968cce" providerId="AD" clId="Web-{69EC50A3-2566-51B9-761B-FB1B6F972D68}" dt="2020-05-21T13:12:15.387" v="3268" actId="20577"/>
      <pc:docMkLst>
        <pc:docMk/>
      </pc:docMkLst>
      <pc:sldChg chg="modSp">
        <pc:chgData name="Jeffrey Zeidel" userId="S::jzeidel@dawsoncollege.qc.ca::1f74174e-cbe6-456c-87e7-c2fa55968cce" providerId="AD" clId="Web-{69EC50A3-2566-51B9-761B-FB1B6F972D68}" dt="2020-05-21T12:37:25.881" v="1419" actId="20577"/>
        <pc:sldMkLst>
          <pc:docMk/>
          <pc:sldMk cId="4022061206" sldId="261"/>
        </pc:sldMkLst>
        <pc:spChg chg="mod">
          <ac:chgData name="Jeffrey Zeidel" userId="S::jzeidel@dawsoncollege.qc.ca::1f74174e-cbe6-456c-87e7-c2fa55968cce" providerId="AD" clId="Web-{69EC50A3-2566-51B9-761B-FB1B6F972D68}" dt="2020-05-21T12:37:25.881" v="1419" actId="20577"/>
          <ac:spMkLst>
            <pc:docMk/>
            <pc:sldMk cId="4022061206" sldId="261"/>
            <ac:spMk id="2" creationId="{9E50B297-1EC0-44D2-8CDF-2BC3D3EB30D9}"/>
          </ac:spMkLst>
        </pc:spChg>
      </pc:sldChg>
      <pc:sldChg chg="addSp delSp modSp">
        <pc:chgData name="Jeffrey Zeidel" userId="S::jzeidel@dawsoncollege.qc.ca::1f74174e-cbe6-456c-87e7-c2fa55968cce" providerId="AD" clId="Web-{69EC50A3-2566-51B9-761B-FB1B6F972D68}" dt="2020-05-21T13:11:51.324" v="3252" actId="14100"/>
        <pc:sldMkLst>
          <pc:docMk/>
          <pc:sldMk cId="1964641500" sldId="265"/>
        </pc:sldMkLst>
        <pc:spChg chg="mod">
          <ac:chgData name="Jeffrey Zeidel" userId="S::jzeidel@dawsoncollege.qc.ca::1f74174e-cbe6-456c-87e7-c2fa55968cce" providerId="AD" clId="Web-{69EC50A3-2566-51B9-761B-FB1B6F972D68}" dt="2020-05-21T12:35:19.880" v="1401" actId="20577"/>
          <ac:spMkLst>
            <pc:docMk/>
            <pc:sldMk cId="1964641500" sldId="265"/>
            <ac:spMk id="3" creationId="{1E3A11CA-8D21-43CD-B698-9A2BF6F44CD9}"/>
          </ac:spMkLst>
        </pc:spChg>
        <pc:picChg chg="del">
          <ac:chgData name="Jeffrey Zeidel" userId="S::jzeidel@dawsoncollege.qc.ca::1f74174e-cbe6-456c-87e7-c2fa55968cce" providerId="AD" clId="Web-{69EC50A3-2566-51B9-761B-FB1B6F972D68}" dt="2020-05-21T13:11:47.699" v="3250"/>
          <ac:picMkLst>
            <pc:docMk/>
            <pc:sldMk cId="1964641500" sldId="265"/>
            <ac:picMk id="4" creationId="{6C7D5AC0-BE1F-4C87-AE00-419E5B3A7CB7}"/>
          </ac:picMkLst>
        </pc:picChg>
        <pc:picChg chg="add mod">
          <ac:chgData name="Jeffrey Zeidel" userId="S::jzeidel@dawsoncollege.qc.ca::1f74174e-cbe6-456c-87e7-c2fa55968cce" providerId="AD" clId="Web-{69EC50A3-2566-51B9-761B-FB1B6F972D68}" dt="2020-05-21T13:11:51.324" v="3252" actId="14100"/>
          <ac:picMkLst>
            <pc:docMk/>
            <pc:sldMk cId="1964641500" sldId="265"/>
            <ac:picMk id="5" creationId="{7D200295-3B61-40CD-AC87-0957A8EB6145}"/>
          </ac:picMkLst>
        </pc:picChg>
      </pc:sldChg>
      <pc:sldChg chg="addSp delSp modSp add replId">
        <pc:chgData name="Jeffrey Zeidel" userId="S::jzeidel@dawsoncollege.qc.ca::1f74174e-cbe6-456c-87e7-c2fa55968cce" providerId="AD" clId="Web-{69EC50A3-2566-51B9-761B-FB1B6F972D68}" dt="2020-05-21T13:11:45.403" v="3249" actId="1076"/>
        <pc:sldMkLst>
          <pc:docMk/>
          <pc:sldMk cId="1940886335" sldId="276"/>
        </pc:sldMkLst>
        <pc:spChg chg="mod">
          <ac:chgData name="Jeffrey Zeidel" userId="S::jzeidel@dawsoncollege.qc.ca::1f74174e-cbe6-456c-87e7-c2fa55968cce" providerId="AD" clId="Web-{69EC50A3-2566-51B9-761B-FB1B6F972D68}" dt="2020-05-21T12:55:03.946" v="2475" actId="20577"/>
          <ac:spMkLst>
            <pc:docMk/>
            <pc:sldMk cId="1940886335" sldId="276"/>
            <ac:spMk id="3" creationId="{1E3A11CA-8D21-43CD-B698-9A2BF6F44CD9}"/>
          </ac:spMkLst>
        </pc:spChg>
        <pc:picChg chg="del">
          <ac:chgData name="Jeffrey Zeidel" userId="S::jzeidel@dawsoncollege.qc.ca::1f74174e-cbe6-456c-87e7-c2fa55968cce" providerId="AD" clId="Web-{69EC50A3-2566-51B9-761B-FB1B6F972D68}" dt="2020-05-21T13:11:42.231" v="3247"/>
          <ac:picMkLst>
            <pc:docMk/>
            <pc:sldMk cId="1940886335" sldId="276"/>
            <ac:picMk id="4" creationId="{6C7D5AC0-BE1F-4C87-AE00-419E5B3A7CB7}"/>
          </ac:picMkLst>
        </pc:picChg>
        <pc:picChg chg="add mod">
          <ac:chgData name="Jeffrey Zeidel" userId="S::jzeidel@dawsoncollege.qc.ca::1f74174e-cbe6-456c-87e7-c2fa55968cce" providerId="AD" clId="Web-{69EC50A3-2566-51B9-761B-FB1B6F972D68}" dt="2020-05-21T13:11:45.403" v="3249" actId="1076"/>
          <ac:picMkLst>
            <pc:docMk/>
            <pc:sldMk cId="1940886335" sldId="276"/>
            <ac:picMk id="5" creationId="{31834893-9EA3-4BA7-BF19-FDA6B610173B}"/>
          </ac:picMkLst>
        </pc:picChg>
      </pc:sldChg>
      <pc:sldChg chg="addSp delSp modSp add replId">
        <pc:chgData name="Jeffrey Zeidel" userId="S::jzeidel@dawsoncollege.qc.ca::1f74174e-cbe6-456c-87e7-c2fa55968cce" providerId="AD" clId="Web-{69EC50A3-2566-51B9-761B-FB1B6F972D68}" dt="2020-05-21T13:12:14.075" v="3266" actId="20577"/>
        <pc:sldMkLst>
          <pc:docMk/>
          <pc:sldMk cId="804377405" sldId="277"/>
        </pc:sldMkLst>
        <pc:spChg chg="mod">
          <ac:chgData name="Jeffrey Zeidel" userId="S::jzeidel@dawsoncollege.qc.ca::1f74174e-cbe6-456c-87e7-c2fa55968cce" providerId="AD" clId="Web-{69EC50A3-2566-51B9-761B-FB1B6F972D68}" dt="2020-05-21T13:12:14.075" v="3266" actId="20577"/>
          <ac:spMkLst>
            <pc:docMk/>
            <pc:sldMk cId="804377405" sldId="277"/>
            <ac:spMk id="3" creationId="{1E3A11CA-8D21-43CD-B698-9A2BF6F44CD9}"/>
          </ac:spMkLst>
        </pc:spChg>
        <pc:picChg chg="del">
          <ac:chgData name="Jeffrey Zeidel" userId="S::jzeidel@dawsoncollege.qc.ca::1f74174e-cbe6-456c-87e7-c2fa55968cce" providerId="AD" clId="Web-{69EC50A3-2566-51B9-761B-FB1B6F972D68}" dt="2020-05-21T13:11:30.871" v="3243"/>
          <ac:picMkLst>
            <pc:docMk/>
            <pc:sldMk cId="804377405" sldId="277"/>
            <ac:picMk id="4" creationId="{6C7D5AC0-BE1F-4C87-AE00-419E5B3A7CB7}"/>
          </ac:picMkLst>
        </pc:picChg>
        <pc:picChg chg="add mod">
          <ac:chgData name="Jeffrey Zeidel" userId="S::jzeidel@dawsoncollege.qc.ca::1f74174e-cbe6-456c-87e7-c2fa55968cce" providerId="AD" clId="Web-{69EC50A3-2566-51B9-761B-FB1B6F972D68}" dt="2020-05-21T13:11:36.793" v="3246" actId="1076"/>
          <ac:picMkLst>
            <pc:docMk/>
            <pc:sldMk cId="804377405" sldId="277"/>
            <ac:picMk id="5" creationId="{9D14DA34-F282-4A8F-BAC9-A5156AE7F36C}"/>
          </ac:picMkLst>
        </pc:picChg>
      </pc:sldChg>
      <pc:sldChg chg="add del replId">
        <pc:chgData name="Jeffrey Zeidel" userId="S::jzeidel@dawsoncollege.qc.ca::1f74174e-cbe6-456c-87e7-c2fa55968cce" providerId="AD" clId="Web-{69EC50A3-2566-51B9-761B-FB1B6F972D68}" dt="2020-05-21T12:37:01.381" v="1413"/>
        <pc:sldMkLst>
          <pc:docMk/>
          <pc:sldMk cId="775593033" sldId="278"/>
        </pc:sldMkLst>
      </pc:sldChg>
      <pc:sldChg chg="add replId">
        <pc:chgData name="Jeffrey Zeidel" userId="S::jzeidel@dawsoncollege.qc.ca::1f74174e-cbe6-456c-87e7-c2fa55968cce" providerId="AD" clId="Web-{69EC50A3-2566-51B9-761B-FB1B6F972D68}" dt="2020-05-21T12:37:04.177" v="1414"/>
        <pc:sldMkLst>
          <pc:docMk/>
          <pc:sldMk cId="3449370488" sldId="278"/>
        </pc:sldMkLst>
      </pc:sldChg>
    </pc:docChg>
  </pc:docChgLst>
  <pc:docChgLst>
    <pc:chgData name="Jeffrey Zeidel" userId="S::jzeidel@dawsoncollege.qc.ca::1f74174e-cbe6-456c-87e7-c2fa55968cce" providerId="AD" clId="Web-{FD3BE254-8215-F54F-75A2-B322D7F13512}"/>
    <pc:docChg chg="modSld">
      <pc:chgData name="Jeffrey Zeidel" userId="S::jzeidel@dawsoncollege.qc.ca::1f74174e-cbe6-456c-87e7-c2fa55968cce" providerId="AD" clId="Web-{FD3BE254-8215-F54F-75A2-B322D7F13512}" dt="2020-05-08T18:19:35.905" v="1063" actId="20577"/>
      <pc:docMkLst>
        <pc:docMk/>
      </pc:docMkLst>
      <pc:sldChg chg="modSp">
        <pc:chgData name="Jeffrey Zeidel" userId="S::jzeidel@dawsoncollege.qc.ca::1f74174e-cbe6-456c-87e7-c2fa55968cce" providerId="AD" clId="Web-{FD3BE254-8215-F54F-75A2-B322D7F13512}" dt="2020-05-08T18:19:35.905" v="1062" actId="20577"/>
        <pc:sldMkLst>
          <pc:docMk/>
          <pc:sldMk cId="1606159716" sldId="264"/>
        </pc:sldMkLst>
        <pc:spChg chg="mod">
          <ac:chgData name="Jeffrey Zeidel" userId="S::jzeidel@dawsoncollege.qc.ca::1f74174e-cbe6-456c-87e7-c2fa55968cce" providerId="AD" clId="Web-{FD3BE254-8215-F54F-75A2-B322D7F13512}" dt="2020-05-08T18:19:35.905" v="1062" actId="20577"/>
          <ac:spMkLst>
            <pc:docMk/>
            <pc:sldMk cId="1606159716" sldId="264"/>
            <ac:spMk id="3" creationId="{1E3A11CA-8D21-43CD-B698-9A2BF6F44CD9}"/>
          </ac:spMkLst>
        </pc:spChg>
      </pc:sldChg>
    </pc:docChg>
  </pc:docChgLst>
  <pc:docChgLst>
    <pc:chgData name="Jeffrey Zeidel" userId="S::jzeidel@dawsoncollege.qc.ca::1f74174e-cbe6-456c-87e7-c2fa55968cce" providerId="AD" clId="Web-{4EF8DB90-8889-574E-321C-2CF7765E41E9}"/>
    <pc:docChg chg="modSld">
      <pc:chgData name="Jeffrey Zeidel" userId="S::jzeidel@dawsoncollege.qc.ca::1f74174e-cbe6-456c-87e7-c2fa55968cce" providerId="AD" clId="Web-{4EF8DB90-8889-574E-321C-2CF7765E41E9}" dt="2020-09-23T18:02:27.798" v="78"/>
      <pc:docMkLst>
        <pc:docMk/>
      </pc:docMkLst>
      <pc:sldChg chg="addSp delSp modSp">
        <pc:chgData name="Jeffrey Zeidel" userId="S::jzeidel@dawsoncollege.qc.ca::1f74174e-cbe6-456c-87e7-c2fa55968cce" providerId="AD" clId="Web-{4EF8DB90-8889-574E-321C-2CF7765E41E9}" dt="2020-09-23T18:02:27.798" v="78"/>
        <pc:sldMkLst>
          <pc:docMk/>
          <pc:sldMk cId="1678206372" sldId="258"/>
        </pc:sldMkLst>
        <pc:spChg chg="mod">
          <ac:chgData name="Jeffrey Zeidel" userId="S::jzeidel@dawsoncollege.qc.ca::1f74174e-cbe6-456c-87e7-c2fa55968cce" providerId="AD" clId="Web-{4EF8DB90-8889-574E-321C-2CF7765E41E9}" dt="2020-09-23T18:02:27.798" v="78"/>
          <ac:spMkLst>
            <pc:docMk/>
            <pc:sldMk cId="1678206372" sldId="258"/>
            <ac:spMk id="2" creationId="{9E50B297-1EC0-44D2-8CDF-2BC3D3EB30D9}"/>
          </ac:spMkLst>
        </pc:spChg>
        <pc:spChg chg="add del">
          <ac:chgData name="Jeffrey Zeidel" userId="S::jzeidel@dawsoncollege.qc.ca::1f74174e-cbe6-456c-87e7-c2fa55968cce" providerId="AD" clId="Web-{4EF8DB90-8889-574E-321C-2CF7765E41E9}" dt="2020-09-23T18:02:27.798" v="78"/>
          <ac:spMkLst>
            <pc:docMk/>
            <pc:sldMk cId="1678206372" sldId="258"/>
            <ac:spMk id="89" creationId="{DE91395A-2D18-4AF6-A0AC-AAA7189FED11}"/>
          </ac:spMkLst>
        </pc:spChg>
        <pc:spChg chg="add del">
          <ac:chgData name="Jeffrey Zeidel" userId="S::jzeidel@dawsoncollege.qc.ca::1f74174e-cbe6-456c-87e7-c2fa55968cce" providerId="AD" clId="Web-{4EF8DB90-8889-574E-321C-2CF7765E41E9}" dt="2020-09-23T18:02:27.798" v="78"/>
          <ac:spMkLst>
            <pc:docMk/>
            <pc:sldMk cId="1678206372" sldId="258"/>
            <ac:spMk id="91" creationId="{7BD08880-457D-4C62-A3B5-6A9B0878C7E9}"/>
          </ac:spMkLst>
        </pc:spChg>
        <pc:spChg chg="add del">
          <ac:chgData name="Jeffrey Zeidel" userId="S::jzeidel@dawsoncollege.qc.ca::1f74174e-cbe6-456c-87e7-c2fa55968cce" providerId="AD" clId="Web-{4EF8DB90-8889-574E-321C-2CF7765E41E9}" dt="2020-09-23T18:02:27.798" v="78"/>
          <ac:spMkLst>
            <pc:docMk/>
            <pc:sldMk cId="1678206372" sldId="258"/>
            <ac:spMk id="93" creationId="{FA94DED7-0A28-4AD9-8747-E94113225016}"/>
          </ac:spMkLst>
        </pc:spChg>
        <pc:spChg chg="add del">
          <ac:chgData name="Jeffrey Zeidel" userId="S::jzeidel@dawsoncollege.qc.ca::1f74174e-cbe6-456c-87e7-c2fa55968cce" providerId="AD" clId="Web-{4EF8DB90-8889-574E-321C-2CF7765E41E9}" dt="2020-09-23T18:02:27.798" v="78"/>
          <ac:spMkLst>
            <pc:docMk/>
            <pc:sldMk cId="1678206372" sldId="258"/>
            <ac:spMk id="95" creationId="{6F175609-91A3-416E-BC3D-7548FDE02910}"/>
          </ac:spMkLst>
        </pc:spChg>
        <pc:spChg chg="add del">
          <ac:chgData name="Jeffrey Zeidel" userId="S::jzeidel@dawsoncollege.qc.ca::1f74174e-cbe6-456c-87e7-c2fa55968cce" providerId="AD" clId="Web-{4EF8DB90-8889-574E-321C-2CF7765E41E9}" dt="2020-09-23T18:02:27.798" v="78"/>
          <ac:spMkLst>
            <pc:docMk/>
            <pc:sldMk cId="1678206372" sldId="258"/>
            <ac:spMk id="97" creationId="{9A3B0D54-9DF0-4FF8-A0AA-B4234DF358EF}"/>
          </ac:spMkLst>
        </pc:spChg>
        <pc:spChg chg="add del">
          <ac:chgData name="Jeffrey Zeidel" userId="S::jzeidel@dawsoncollege.qc.ca::1f74174e-cbe6-456c-87e7-c2fa55968cce" providerId="AD" clId="Web-{4EF8DB90-8889-574E-321C-2CF7765E41E9}" dt="2020-09-23T18:02:27.798" v="78"/>
          <ac:spMkLst>
            <pc:docMk/>
            <pc:sldMk cId="1678206372" sldId="258"/>
            <ac:spMk id="101" creationId="{1996130F-9AB5-4DE9-8574-3AF891C5C172}"/>
          </ac:spMkLst>
        </pc:spChg>
        <pc:spChg chg="add del">
          <ac:chgData name="Jeffrey Zeidel" userId="S::jzeidel@dawsoncollege.qc.ca::1f74174e-cbe6-456c-87e7-c2fa55968cce" providerId="AD" clId="Web-{4EF8DB90-8889-574E-321C-2CF7765E41E9}" dt="2020-09-23T18:02:27.798" v="78"/>
          <ac:spMkLst>
            <pc:docMk/>
            <pc:sldMk cId="1678206372" sldId="258"/>
            <ac:spMk id="115" creationId="{3623DEAC-F39C-45D6-86DC-1033F6429528}"/>
          </ac:spMkLst>
        </pc:spChg>
        <pc:spChg chg="add del">
          <ac:chgData name="Jeffrey Zeidel" userId="S::jzeidel@dawsoncollege.qc.ca::1f74174e-cbe6-456c-87e7-c2fa55968cce" providerId="AD" clId="Web-{4EF8DB90-8889-574E-321C-2CF7765E41E9}" dt="2020-09-23T18:02:27.798" v="78"/>
          <ac:spMkLst>
            <pc:docMk/>
            <pc:sldMk cId="1678206372" sldId="258"/>
            <ac:spMk id="129" creationId="{A692209D-B607-46C3-8560-07AF72291659}"/>
          </ac:spMkLst>
        </pc:spChg>
        <pc:spChg chg="add del">
          <ac:chgData name="Jeffrey Zeidel" userId="S::jzeidel@dawsoncollege.qc.ca::1f74174e-cbe6-456c-87e7-c2fa55968cce" providerId="AD" clId="Web-{4EF8DB90-8889-574E-321C-2CF7765E41E9}" dt="2020-09-23T18:02:23.063" v="76"/>
          <ac:spMkLst>
            <pc:docMk/>
            <pc:sldMk cId="1678206372" sldId="258"/>
            <ac:spMk id="130" creationId="{1996130F-9AB5-4DE9-8574-3AF891C5C172}"/>
          </ac:spMkLst>
        </pc:spChg>
        <pc:spChg chg="add del">
          <ac:chgData name="Jeffrey Zeidel" userId="S::jzeidel@dawsoncollege.qc.ca::1f74174e-cbe6-456c-87e7-c2fa55968cce" providerId="AD" clId="Web-{4EF8DB90-8889-574E-321C-2CF7765E41E9}" dt="2020-09-23T18:02:27.798" v="78"/>
          <ac:spMkLst>
            <pc:docMk/>
            <pc:sldMk cId="1678206372" sldId="258"/>
            <ac:spMk id="131" creationId="{94874638-CF15-4908-BC4B-4908744D0BAF}"/>
          </ac:spMkLst>
        </pc:spChg>
        <pc:spChg chg="add del">
          <ac:chgData name="Jeffrey Zeidel" userId="S::jzeidel@dawsoncollege.qc.ca::1f74174e-cbe6-456c-87e7-c2fa55968cce" providerId="AD" clId="Web-{4EF8DB90-8889-574E-321C-2CF7765E41E9}" dt="2020-09-23T18:02:23.063" v="76"/>
          <ac:spMkLst>
            <pc:docMk/>
            <pc:sldMk cId="1678206372" sldId="258"/>
            <ac:spMk id="132" creationId="{3623DEAC-F39C-45D6-86DC-1033F6429528}"/>
          </ac:spMkLst>
        </pc:spChg>
        <pc:spChg chg="add del">
          <ac:chgData name="Jeffrey Zeidel" userId="S::jzeidel@dawsoncollege.qc.ca::1f74174e-cbe6-456c-87e7-c2fa55968cce" providerId="AD" clId="Web-{4EF8DB90-8889-574E-321C-2CF7765E41E9}" dt="2020-09-23T18:02:27.798" v="78"/>
          <ac:spMkLst>
            <pc:docMk/>
            <pc:sldMk cId="1678206372" sldId="258"/>
            <ac:spMk id="133" creationId="{5F1B8348-CD6E-4561-A704-C232D9A2676D}"/>
          </ac:spMkLst>
        </pc:spChg>
        <pc:spChg chg="add del">
          <ac:chgData name="Jeffrey Zeidel" userId="S::jzeidel@dawsoncollege.qc.ca::1f74174e-cbe6-456c-87e7-c2fa55968cce" providerId="AD" clId="Web-{4EF8DB90-8889-574E-321C-2CF7765E41E9}" dt="2020-09-23T18:02:23.063" v="76"/>
          <ac:spMkLst>
            <pc:docMk/>
            <pc:sldMk cId="1678206372" sldId="258"/>
            <ac:spMk id="134" creationId="{513EBF72-EDB5-4278-94B8-34AAC2FA6E83}"/>
          </ac:spMkLst>
        </pc:spChg>
        <pc:spChg chg="add del">
          <ac:chgData name="Jeffrey Zeidel" userId="S::jzeidel@dawsoncollege.qc.ca::1f74174e-cbe6-456c-87e7-c2fa55968cce" providerId="AD" clId="Web-{4EF8DB90-8889-574E-321C-2CF7765E41E9}" dt="2020-09-23T18:02:23.063" v="76"/>
          <ac:spMkLst>
            <pc:docMk/>
            <pc:sldMk cId="1678206372" sldId="258"/>
            <ac:spMk id="136" creationId="{DBD486FF-4365-499B-AFF7-0F07549D97B5}"/>
          </ac:spMkLst>
        </pc:spChg>
        <pc:spChg chg="add del">
          <ac:chgData name="Jeffrey Zeidel" userId="S::jzeidel@dawsoncollege.qc.ca::1f74174e-cbe6-456c-87e7-c2fa55968cce" providerId="AD" clId="Web-{4EF8DB90-8889-574E-321C-2CF7765E41E9}" dt="2020-09-23T18:02:23.063" v="76"/>
          <ac:spMkLst>
            <pc:docMk/>
            <pc:sldMk cId="1678206372" sldId="258"/>
            <ac:spMk id="166" creationId="{AEC89D32-0839-4A5D-80DB-D12259CA406E}"/>
          </ac:spMkLst>
        </pc:spChg>
        <pc:spChg chg="add del">
          <ac:chgData name="Jeffrey Zeidel" userId="S::jzeidel@dawsoncollege.qc.ca::1f74174e-cbe6-456c-87e7-c2fa55968cce" providerId="AD" clId="Web-{4EF8DB90-8889-574E-321C-2CF7765E41E9}" dt="2020-09-23T18:02:23.063" v="76"/>
          <ac:spMkLst>
            <pc:docMk/>
            <pc:sldMk cId="1678206372" sldId="258"/>
            <ac:spMk id="168" creationId="{7229C60D-EFB4-4944-AEB7-4773C1A7B20F}"/>
          </ac:spMkLst>
        </pc:spChg>
        <pc:grpChg chg="add del">
          <ac:chgData name="Jeffrey Zeidel" userId="S::jzeidel@dawsoncollege.qc.ca::1f74174e-cbe6-456c-87e7-c2fa55968cce" providerId="AD" clId="Web-{4EF8DB90-8889-574E-321C-2CF7765E41E9}" dt="2020-09-23T18:02:27.798" v="78"/>
          <ac:grpSpMkLst>
            <pc:docMk/>
            <pc:sldMk cId="1678206372" sldId="258"/>
            <ac:grpSpMk id="61" creationId="{7398C59F-5A18-487B-91D6-B955AACF2E50}"/>
          </ac:grpSpMkLst>
        </pc:grpChg>
        <pc:grpChg chg="add del">
          <ac:chgData name="Jeffrey Zeidel" userId="S::jzeidel@dawsoncollege.qc.ca::1f74174e-cbe6-456c-87e7-c2fa55968cce" providerId="AD" clId="Web-{4EF8DB90-8889-574E-321C-2CF7765E41E9}" dt="2020-09-23T18:02:27.798" v="78"/>
          <ac:grpSpMkLst>
            <pc:docMk/>
            <pc:sldMk cId="1678206372" sldId="258"/>
            <ac:grpSpMk id="75" creationId="{520234FB-542E-4550-9C2F-1B56FD41A1CA}"/>
          </ac:grpSpMkLst>
        </pc:grpChg>
        <pc:grpChg chg="add del">
          <ac:chgData name="Jeffrey Zeidel" userId="S::jzeidel@dawsoncollege.qc.ca::1f74174e-cbe6-456c-87e7-c2fa55968cce" providerId="AD" clId="Web-{4EF8DB90-8889-574E-321C-2CF7765E41E9}" dt="2020-09-23T18:02:27.798" v="78"/>
          <ac:grpSpMkLst>
            <pc:docMk/>
            <pc:sldMk cId="1678206372" sldId="258"/>
            <ac:grpSpMk id="99" creationId="{166BF9EE-F7AC-4FA5-AC7E-001B3A642F75}"/>
          </ac:grpSpMkLst>
        </pc:grpChg>
        <pc:grpChg chg="add del">
          <ac:chgData name="Jeffrey Zeidel" userId="S::jzeidel@dawsoncollege.qc.ca::1f74174e-cbe6-456c-87e7-c2fa55968cce" providerId="AD" clId="Web-{4EF8DB90-8889-574E-321C-2CF7765E41E9}" dt="2020-09-23T18:02:27.798" v="78"/>
          <ac:grpSpMkLst>
            <pc:docMk/>
            <pc:sldMk cId="1678206372" sldId="258"/>
            <ac:grpSpMk id="100" creationId="{E312DBA5-56D8-42B2-BA94-28168C2A6703}"/>
          </ac:grpSpMkLst>
        </pc:grpChg>
        <pc:grpChg chg="add del">
          <ac:chgData name="Jeffrey Zeidel" userId="S::jzeidel@dawsoncollege.qc.ca::1f74174e-cbe6-456c-87e7-c2fa55968cce" providerId="AD" clId="Web-{4EF8DB90-8889-574E-321C-2CF7765E41E9}" dt="2020-09-23T18:02:23.063" v="76"/>
          <ac:grpSpMkLst>
            <pc:docMk/>
            <pc:sldMk cId="1678206372" sldId="258"/>
            <ac:grpSpMk id="102" creationId="{166BF9EE-F7AC-4FA5-AC7E-001B3A642F75}"/>
          </ac:grpSpMkLst>
        </pc:grpChg>
        <pc:grpChg chg="add del">
          <ac:chgData name="Jeffrey Zeidel" userId="S::jzeidel@dawsoncollege.qc.ca::1f74174e-cbe6-456c-87e7-c2fa55968cce" providerId="AD" clId="Web-{4EF8DB90-8889-574E-321C-2CF7765E41E9}" dt="2020-09-23T18:02:23.063" v="76"/>
          <ac:grpSpMkLst>
            <pc:docMk/>
            <pc:sldMk cId="1678206372" sldId="258"/>
            <ac:grpSpMk id="116" creationId="{E312DBA5-56D8-42B2-BA94-28168C2A6703}"/>
          </ac:grpSpMkLst>
        </pc:grpChg>
        <pc:grpChg chg="add del">
          <ac:chgData name="Jeffrey Zeidel" userId="S::jzeidel@dawsoncollege.qc.ca::1f74174e-cbe6-456c-87e7-c2fa55968cce" providerId="AD" clId="Web-{4EF8DB90-8889-574E-321C-2CF7765E41E9}" dt="2020-09-23T18:02:23.063" v="76"/>
          <ac:grpSpMkLst>
            <pc:docMk/>
            <pc:sldMk cId="1678206372" sldId="258"/>
            <ac:grpSpMk id="138" creationId="{6CB731FB-FF3E-4D53-9E6A-67C4DAD74D33}"/>
          </ac:grpSpMkLst>
        </pc:grpChg>
        <pc:grpChg chg="add del">
          <ac:chgData name="Jeffrey Zeidel" userId="S::jzeidel@dawsoncollege.qc.ca::1f74174e-cbe6-456c-87e7-c2fa55968cce" providerId="AD" clId="Web-{4EF8DB90-8889-574E-321C-2CF7765E41E9}" dt="2020-09-23T18:02:23.063" v="76"/>
          <ac:grpSpMkLst>
            <pc:docMk/>
            <pc:sldMk cId="1678206372" sldId="258"/>
            <ac:grpSpMk id="152" creationId="{3D79CD01-D829-46FC-843C-D4F80BD91CFA}"/>
          </ac:grpSpMkLst>
        </pc:grpChg>
        <pc:picChg chg="mod">
          <ac:chgData name="Jeffrey Zeidel" userId="S::jzeidel@dawsoncollege.qc.ca::1f74174e-cbe6-456c-87e7-c2fa55968cce" providerId="AD" clId="Web-{4EF8DB90-8889-574E-321C-2CF7765E41E9}" dt="2020-09-23T18:02:27.798" v="78"/>
          <ac:picMkLst>
            <pc:docMk/>
            <pc:sldMk cId="1678206372" sldId="258"/>
            <ac:picMk id="4" creationId="{74316163-9CA2-431C-98CE-24DDBAE94529}"/>
          </ac:picMkLst>
        </pc:picChg>
      </pc:sldChg>
      <pc:sldChg chg="modSp">
        <pc:chgData name="Jeffrey Zeidel" userId="S::jzeidel@dawsoncollege.qc.ca::1f74174e-cbe6-456c-87e7-c2fa55968cce" providerId="AD" clId="Web-{4EF8DB90-8889-574E-321C-2CF7765E41E9}" dt="2020-09-23T17:52:56.854" v="59" actId="20577"/>
        <pc:sldMkLst>
          <pc:docMk/>
          <pc:sldMk cId="2707712384" sldId="259"/>
        </pc:sldMkLst>
        <pc:spChg chg="mod">
          <ac:chgData name="Jeffrey Zeidel" userId="S::jzeidel@dawsoncollege.qc.ca::1f74174e-cbe6-456c-87e7-c2fa55968cce" providerId="AD" clId="Web-{4EF8DB90-8889-574E-321C-2CF7765E41E9}" dt="2020-09-23T17:52:56.854" v="59" actId="20577"/>
          <ac:spMkLst>
            <pc:docMk/>
            <pc:sldMk cId="2707712384" sldId="259"/>
            <ac:spMk id="3" creationId="{1E3A11CA-8D21-43CD-B698-9A2BF6F44CD9}"/>
          </ac:spMkLst>
        </pc:spChg>
      </pc:sldChg>
      <pc:sldChg chg="addSp delSp modSp mod setClrOvrMap">
        <pc:chgData name="Jeffrey Zeidel" userId="S::jzeidel@dawsoncollege.qc.ca::1f74174e-cbe6-456c-87e7-c2fa55968cce" providerId="AD" clId="Web-{4EF8DB90-8889-574E-321C-2CF7765E41E9}" dt="2020-09-23T17:54:08.687" v="70" actId="14100"/>
        <pc:sldMkLst>
          <pc:docMk/>
          <pc:sldMk cId="1606159716" sldId="264"/>
        </pc:sldMkLst>
        <pc:spChg chg="mod">
          <ac:chgData name="Jeffrey Zeidel" userId="S::jzeidel@dawsoncollege.qc.ca::1f74174e-cbe6-456c-87e7-c2fa55968cce" providerId="AD" clId="Web-{4EF8DB90-8889-574E-321C-2CF7765E41E9}" dt="2020-09-23T17:53:41.201" v="63"/>
          <ac:spMkLst>
            <pc:docMk/>
            <pc:sldMk cId="1606159716" sldId="264"/>
            <ac:spMk id="2" creationId="{9E50B297-1EC0-44D2-8CDF-2BC3D3EB30D9}"/>
          </ac:spMkLst>
        </pc:spChg>
        <pc:spChg chg="mod">
          <ac:chgData name="Jeffrey Zeidel" userId="S::jzeidel@dawsoncollege.qc.ca::1f74174e-cbe6-456c-87e7-c2fa55968cce" providerId="AD" clId="Web-{4EF8DB90-8889-574E-321C-2CF7765E41E9}" dt="2020-09-23T17:53:41.201" v="63"/>
          <ac:spMkLst>
            <pc:docMk/>
            <pc:sldMk cId="1606159716" sldId="264"/>
            <ac:spMk id="3" creationId="{1E3A11CA-8D21-43CD-B698-9A2BF6F44CD9}"/>
          </ac:spMkLst>
        </pc:spChg>
        <pc:spChg chg="add del">
          <ac:chgData name="Jeffrey Zeidel" userId="S::jzeidel@dawsoncollege.qc.ca::1f74174e-cbe6-456c-87e7-c2fa55968cce" providerId="AD" clId="Web-{4EF8DB90-8889-574E-321C-2CF7765E41E9}" dt="2020-09-23T17:53:41.201" v="63"/>
          <ac:spMkLst>
            <pc:docMk/>
            <pc:sldMk cId="1606159716" sldId="264"/>
            <ac:spMk id="9" creationId="{E491B121-12B5-4977-A064-636AB0B9B0BD}"/>
          </ac:spMkLst>
        </pc:spChg>
        <pc:spChg chg="add del">
          <ac:chgData name="Jeffrey Zeidel" userId="S::jzeidel@dawsoncollege.qc.ca::1f74174e-cbe6-456c-87e7-c2fa55968cce" providerId="AD" clId="Web-{4EF8DB90-8889-574E-321C-2CF7765E41E9}" dt="2020-09-23T17:53:41.201" v="63"/>
          <ac:spMkLst>
            <pc:docMk/>
            <pc:sldMk cId="1606159716" sldId="264"/>
            <ac:spMk id="11" creationId="{2ED05F70-AB3E-4472-B26B-EFE6A5A59BC8}"/>
          </ac:spMkLst>
        </pc:spChg>
        <pc:spChg chg="add del">
          <ac:chgData name="Jeffrey Zeidel" userId="S::jzeidel@dawsoncollege.qc.ca::1f74174e-cbe6-456c-87e7-c2fa55968cce" providerId="AD" clId="Web-{4EF8DB90-8889-574E-321C-2CF7765E41E9}" dt="2020-09-23T17:53:41.201" v="63"/>
          <ac:spMkLst>
            <pc:docMk/>
            <pc:sldMk cId="1606159716" sldId="264"/>
            <ac:spMk id="13" creationId="{21F6BE39-9E37-45F0-B10C-92305CFB7C77}"/>
          </ac:spMkLst>
        </pc:spChg>
        <pc:spChg chg="add">
          <ac:chgData name="Jeffrey Zeidel" userId="S::jzeidel@dawsoncollege.qc.ca::1f74174e-cbe6-456c-87e7-c2fa55968cce" providerId="AD" clId="Web-{4EF8DB90-8889-574E-321C-2CF7765E41E9}" dt="2020-09-23T17:53:41.201" v="63"/>
          <ac:spMkLst>
            <pc:docMk/>
            <pc:sldMk cId="1606159716" sldId="264"/>
            <ac:spMk id="15" creationId="{37B5A23F-7276-435D-91DA-09104D77774D}"/>
          </ac:spMkLst>
        </pc:spChg>
        <pc:spChg chg="add">
          <ac:chgData name="Jeffrey Zeidel" userId="S::jzeidel@dawsoncollege.qc.ca::1f74174e-cbe6-456c-87e7-c2fa55968cce" providerId="AD" clId="Web-{4EF8DB90-8889-574E-321C-2CF7765E41E9}" dt="2020-09-23T17:53:41.201" v="63"/>
          <ac:spMkLst>
            <pc:docMk/>
            <pc:sldMk cId="1606159716" sldId="264"/>
            <ac:spMk id="16" creationId="{2F3ECD7F-BF61-4CB1-AA15-464BB771E778}"/>
          </ac:spMkLst>
        </pc:spChg>
        <pc:spChg chg="add">
          <ac:chgData name="Jeffrey Zeidel" userId="S::jzeidel@dawsoncollege.qc.ca::1f74174e-cbe6-456c-87e7-c2fa55968cce" providerId="AD" clId="Web-{4EF8DB90-8889-574E-321C-2CF7765E41E9}" dt="2020-09-23T17:53:41.201" v="63"/>
          <ac:spMkLst>
            <pc:docMk/>
            <pc:sldMk cId="1606159716" sldId="264"/>
            <ac:spMk id="17" creationId="{966F1B29-3A08-4DB7-9F92-4C09B3BCFF14}"/>
          </ac:spMkLst>
        </pc:spChg>
        <pc:spChg chg="add del">
          <ac:chgData name="Jeffrey Zeidel" userId="S::jzeidel@dawsoncollege.qc.ca::1f74174e-cbe6-456c-87e7-c2fa55968cce" providerId="AD" clId="Web-{4EF8DB90-8889-574E-321C-2CF7765E41E9}" dt="2020-09-23T17:53:41.185" v="62"/>
          <ac:spMkLst>
            <pc:docMk/>
            <pc:sldMk cId="1606159716" sldId="264"/>
            <ac:spMk id="18" creationId="{39EE869B-085D-43B3-AED8-9B065561249F}"/>
          </ac:spMkLst>
        </pc:spChg>
        <pc:spChg chg="add del">
          <ac:chgData name="Jeffrey Zeidel" userId="S::jzeidel@dawsoncollege.qc.ca::1f74174e-cbe6-456c-87e7-c2fa55968cce" providerId="AD" clId="Web-{4EF8DB90-8889-574E-321C-2CF7765E41E9}" dt="2020-09-23T17:53:41.185" v="62"/>
          <ac:spMkLst>
            <pc:docMk/>
            <pc:sldMk cId="1606159716" sldId="264"/>
            <ac:spMk id="20" creationId="{C54E744A-A072-47AF-981A-37186176C2CC}"/>
          </ac:spMkLst>
        </pc:spChg>
        <pc:spChg chg="add del">
          <ac:chgData name="Jeffrey Zeidel" userId="S::jzeidel@dawsoncollege.qc.ca::1f74174e-cbe6-456c-87e7-c2fa55968cce" providerId="AD" clId="Web-{4EF8DB90-8889-574E-321C-2CF7765E41E9}" dt="2020-09-23T17:53:41.185" v="62"/>
          <ac:spMkLst>
            <pc:docMk/>
            <pc:sldMk cId="1606159716" sldId="264"/>
            <ac:spMk id="22" creationId="{F0254341-1068-4FB7-8AEF-220C6EB4101F}"/>
          </ac:spMkLst>
        </pc:spChg>
        <pc:spChg chg="add">
          <ac:chgData name="Jeffrey Zeidel" userId="S::jzeidel@dawsoncollege.qc.ca::1f74174e-cbe6-456c-87e7-c2fa55968cce" providerId="AD" clId="Web-{4EF8DB90-8889-574E-321C-2CF7765E41E9}" dt="2020-09-23T17:53:41.201" v="63"/>
          <ac:spMkLst>
            <pc:docMk/>
            <pc:sldMk cId="1606159716" sldId="264"/>
            <ac:spMk id="24" creationId="{44A5AAD1-9616-4E1C-B3AC-E5497A6A3C2A}"/>
          </ac:spMkLst>
        </pc:spChg>
        <pc:picChg chg="mod ord">
          <ac:chgData name="Jeffrey Zeidel" userId="S::jzeidel@dawsoncollege.qc.ca::1f74174e-cbe6-456c-87e7-c2fa55968cce" providerId="AD" clId="Web-{4EF8DB90-8889-574E-321C-2CF7765E41E9}" dt="2020-09-23T17:54:08.687" v="70" actId="14100"/>
          <ac:picMkLst>
            <pc:docMk/>
            <pc:sldMk cId="1606159716" sldId="264"/>
            <ac:picMk id="4" creationId="{99C914B8-56B0-4F4D-ABE4-F35CC0F2B4C6}"/>
          </ac:picMkLst>
        </pc:picChg>
      </pc:sldChg>
      <pc:sldChg chg="addSp delSp modSp mod setClrOvrMap">
        <pc:chgData name="Jeffrey Zeidel" userId="S::jzeidel@dawsoncollege.qc.ca::1f74174e-cbe6-456c-87e7-c2fa55968cce" providerId="AD" clId="Web-{4EF8DB90-8889-574E-321C-2CF7765E41E9}" dt="2020-09-23T17:54:26.173" v="73" actId="14100"/>
        <pc:sldMkLst>
          <pc:docMk/>
          <pc:sldMk cId="1964641500" sldId="265"/>
        </pc:sldMkLst>
        <pc:spChg chg="mod">
          <ac:chgData name="Jeffrey Zeidel" userId="S::jzeidel@dawsoncollege.qc.ca::1f74174e-cbe6-456c-87e7-c2fa55968cce" providerId="AD" clId="Web-{4EF8DB90-8889-574E-321C-2CF7765E41E9}" dt="2020-09-23T17:54:17.734" v="71"/>
          <ac:spMkLst>
            <pc:docMk/>
            <pc:sldMk cId="1964641500" sldId="265"/>
            <ac:spMk id="2" creationId="{9E50B297-1EC0-44D2-8CDF-2BC3D3EB30D9}"/>
          </ac:spMkLst>
        </pc:spChg>
        <pc:spChg chg="mod">
          <ac:chgData name="Jeffrey Zeidel" userId="S::jzeidel@dawsoncollege.qc.ca::1f74174e-cbe6-456c-87e7-c2fa55968cce" providerId="AD" clId="Web-{4EF8DB90-8889-574E-321C-2CF7765E41E9}" dt="2020-09-23T17:54:17.734" v="71"/>
          <ac:spMkLst>
            <pc:docMk/>
            <pc:sldMk cId="1964641500" sldId="265"/>
            <ac:spMk id="3" creationId="{1E3A11CA-8D21-43CD-B698-9A2BF6F44CD9}"/>
          </ac:spMkLst>
        </pc:spChg>
        <pc:spChg chg="del">
          <ac:chgData name="Jeffrey Zeidel" userId="S::jzeidel@dawsoncollege.qc.ca::1f74174e-cbe6-456c-87e7-c2fa55968cce" providerId="AD" clId="Web-{4EF8DB90-8889-574E-321C-2CF7765E41E9}" dt="2020-09-23T17:54:17.734" v="71"/>
          <ac:spMkLst>
            <pc:docMk/>
            <pc:sldMk cId="1964641500" sldId="265"/>
            <ac:spMk id="6" creationId="{E491B121-12B5-4977-A064-636AB0B9B0BD}"/>
          </ac:spMkLst>
        </pc:spChg>
        <pc:spChg chg="del">
          <ac:chgData name="Jeffrey Zeidel" userId="S::jzeidel@dawsoncollege.qc.ca::1f74174e-cbe6-456c-87e7-c2fa55968cce" providerId="AD" clId="Web-{4EF8DB90-8889-574E-321C-2CF7765E41E9}" dt="2020-09-23T17:54:17.734" v="71"/>
          <ac:spMkLst>
            <pc:docMk/>
            <pc:sldMk cId="1964641500" sldId="265"/>
            <ac:spMk id="7" creationId="{2ED05F70-AB3E-4472-B26B-EFE6A5A59BC8}"/>
          </ac:spMkLst>
        </pc:spChg>
        <pc:spChg chg="del">
          <ac:chgData name="Jeffrey Zeidel" userId="S::jzeidel@dawsoncollege.qc.ca::1f74174e-cbe6-456c-87e7-c2fa55968cce" providerId="AD" clId="Web-{4EF8DB90-8889-574E-321C-2CF7765E41E9}" dt="2020-09-23T17:54:17.734" v="71"/>
          <ac:spMkLst>
            <pc:docMk/>
            <pc:sldMk cId="1964641500" sldId="265"/>
            <ac:spMk id="13" creationId="{21F6BE39-9E37-45F0-B10C-92305CFB7C77}"/>
          </ac:spMkLst>
        </pc:spChg>
        <pc:spChg chg="add">
          <ac:chgData name="Jeffrey Zeidel" userId="S::jzeidel@dawsoncollege.qc.ca::1f74174e-cbe6-456c-87e7-c2fa55968cce" providerId="AD" clId="Web-{4EF8DB90-8889-574E-321C-2CF7765E41E9}" dt="2020-09-23T17:54:17.734" v="71"/>
          <ac:spMkLst>
            <pc:docMk/>
            <pc:sldMk cId="1964641500" sldId="265"/>
            <ac:spMk id="18" creationId="{37B5A23F-7276-435D-91DA-09104D77774D}"/>
          </ac:spMkLst>
        </pc:spChg>
        <pc:spChg chg="add">
          <ac:chgData name="Jeffrey Zeidel" userId="S::jzeidel@dawsoncollege.qc.ca::1f74174e-cbe6-456c-87e7-c2fa55968cce" providerId="AD" clId="Web-{4EF8DB90-8889-574E-321C-2CF7765E41E9}" dt="2020-09-23T17:54:17.734" v="71"/>
          <ac:spMkLst>
            <pc:docMk/>
            <pc:sldMk cId="1964641500" sldId="265"/>
            <ac:spMk id="20" creationId="{2F3ECD7F-BF61-4CB1-AA15-464BB771E778}"/>
          </ac:spMkLst>
        </pc:spChg>
        <pc:spChg chg="add">
          <ac:chgData name="Jeffrey Zeidel" userId="S::jzeidel@dawsoncollege.qc.ca::1f74174e-cbe6-456c-87e7-c2fa55968cce" providerId="AD" clId="Web-{4EF8DB90-8889-574E-321C-2CF7765E41E9}" dt="2020-09-23T17:54:17.734" v="71"/>
          <ac:spMkLst>
            <pc:docMk/>
            <pc:sldMk cId="1964641500" sldId="265"/>
            <ac:spMk id="22" creationId="{966F1B29-3A08-4DB7-9F92-4C09B3BCFF14}"/>
          </ac:spMkLst>
        </pc:spChg>
        <pc:spChg chg="add">
          <ac:chgData name="Jeffrey Zeidel" userId="S::jzeidel@dawsoncollege.qc.ca::1f74174e-cbe6-456c-87e7-c2fa55968cce" providerId="AD" clId="Web-{4EF8DB90-8889-574E-321C-2CF7765E41E9}" dt="2020-09-23T17:54:17.734" v="71"/>
          <ac:spMkLst>
            <pc:docMk/>
            <pc:sldMk cId="1964641500" sldId="265"/>
            <ac:spMk id="24" creationId="{44A5AAD1-9616-4E1C-B3AC-E5497A6A3C2A}"/>
          </ac:spMkLst>
        </pc:spChg>
        <pc:picChg chg="mod">
          <ac:chgData name="Jeffrey Zeidel" userId="S::jzeidel@dawsoncollege.qc.ca::1f74174e-cbe6-456c-87e7-c2fa55968cce" providerId="AD" clId="Web-{4EF8DB90-8889-574E-321C-2CF7765E41E9}" dt="2020-09-23T17:54:26.173" v="73" actId="14100"/>
          <ac:picMkLst>
            <pc:docMk/>
            <pc:sldMk cId="1964641500" sldId="265"/>
            <ac:picMk id="5" creationId="{7D200295-3B61-40CD-AC87-0957A8EB6145}"/>
          </ac:picMkLst>
        </pc:picChg>
      </pc:sldChg>
    </pc:docChg>
  </pc:docChgLst>
  <pc:docChgLst>
    <pc:chgData name="Jeffrey Zeidel" userId="S::jzeidel@dawsoncollege.qc.ca::1f74174e-cbe6-456c-87e7-c2fa55968cce" providerId="AD" clId="Web-{F642BADF-467F-2679-883A-CAE4BAE84824}"/>
    <pc:docChg chg="delSld modSld">
      <pc:chgData name="Jeffrey Zeidel" userId="S::jzeidel@dawsoncollege.qc.ca::1f74174e-cbe6-456c-87e7-c2fa55968cce" providerId="AD" clId="Web-{F642BADF-467F-2679-883A-CAE4BAE84824}" dt="2020-09-14T19:40:27.496" v="1485" actId="20577"/>
      <pc:docMkLst>
        <pc:docMk/>
      </pc:docMkLst>
      <pc:sldChg chg="addSp delSp modSp mod setBg setClrOvrMap">
        <pc:chgData name="Jeffrey Zeidel" userId="S::jzeidel@dawsoncollege.qc.ca::1f74174e-cbe6-456c-87e7-c2fa55968cce" providerId="AD" clId="Web-{F642BADF-467F-2679-883A-CAE4BAE84824}" dt="2020-09-14T19:29:41.959" v="897" actId="1076"/>
        <pc:sldMkLst>
          <pc:docMk/>
          <pc:sldMk cId="3464903428" sldId="257"/>
        </pc:sldMkLst>
        <pc:spChg chg="mod">
          <ac:chgData name="Jeffrey Zeidel" userId="S::jzeidel@dawsoncollege.qc.ca::1f74174e-cbe6-456c-87e7-c2fa55968cce" providerId="AD" clId="Web-{F642BADF-467F-2679-883A-CAE4BAE84824}" dt="2020-09-14T19:15:15.406" v="41"/>
          <ac:spMkLst>
            <pc:docMk/>
            <pc:sldMk cId="3464903428" sldId="257"/>
            <ac:spMk id="2" creationId="{9E50B297-1EC0-44D2-8CDF-2BC3D3EB30D9}"/>
          </ac:spMkLst>
        </pc:spChg>
        <pc:spChg chg="del">
          <ac:chgData name="Jeffrey Zeidel" userId="S::jzeidel@dawsoncollege.qc.ca::1f74174e-cbe6-456c-87e7-c2fa55968cce" providerId="AD" clId="Web-{F642BADF-467F-2679-883A-CAE4BAE84824}" dt="2020-09-14T19:10:56.918" v="4"/>
          <ac:spMkLst>
            <pc:docMk/>
            <pc:sldMk cId="3464903428" sldId="257"/>
            <ac:spMk id="3" creationId="{1E3A11CA-8D21-43CD-B698-9A2BF6F44CD9}"/>
          </ac:spMkLst>
        </pc:spChg>
        <pc:spChg chg="add mod">
          <ac:chgData name="Jeffrey Zeidel" userId="S::jzeidel@dawsoncollege.qc.ca::1f74174e-cbe6-456c-87e7-c2fa55968cce" providerId="AD" clId="Web-{F642BADF-467F-2679-883A-CAE4BAE84824}" dt="2020-09-14T19:15:24.468" v="44" actId="20577"/>
          <ac:spMkLst>
            <pc:docMk/>
            <pc:sldMk cId="3464903428" sldId="257"/>
            <ac:spMk id="5" creationId="{3B40F030-A979-4475-AD0B-F426A6B4D83C}"/>
          </ac:spMkLst>
        </pc:spChg>
        <pc:spChg chg="add del">
          <ac:chgData name="Jeffrey Zeidel" userId="S::jzeidel@dawsoncollege.qc.ca::1f74174e-cbe6-456c-87e7-c2fa55968cce" providerId="AD" clId="Web-{F642BADF-467F-2679-883A-CAE4BAE84824}" dt="2020-09-14T19:11:55.153" v="13"/>
          <ac:spMkLst>
            <pc:docMk/>
            <pc:sldMk cId="3464903428" sldId="257"/>
            <ac:spMk id="6" creationId="{936B8785-0C1E-4CFF-82C7-15948E22107C}"/>
          </ac:spMkLst>
        </pc:spChg>
        <pc:spChg chg="add del">
          <ac:chgData name="Jeffrey Zeidel" userId="S::jzeidel@dawsoncollege.qc.ca::1f74174e-cbe6-456c-87e7-c2fa55968cce" providerId="AD" clId="Web-{F642BADF-467F-2679-883A-CAE4BAE84824}" dt="2020-09-14T19:11:53.278" v="12"/>
          <ac:spMkLst>
            <pc:docMk/>
            <pc:sldMk cId="3464903428" sldId="257"/>
            <ac:spMk id="7" creationId="{12295C39-BCD6-4D5A-8278-D90062C1E911}"/>
          </ac:spMkLst>
        </pc:spChg>
        <pc:spChg chg="add del">
          <ac:chgData name="Jeffrey Zeidel" userId="S::jzeidel@dawsoncollege.qc.ca::1f74174e-cbe6-456c-87e7-c2fa55968cce" providerId="AD" clId="Web-{F642BADF-467F-2679-883A-CAE4BAE84824}" dt="2020-09-14T19:11:51.544" v="11"/>
          <ac:spMkLst>
            <pc:docMk/>
            <pc:sldMk cId="3464903428" sldId="257"/>
            <ac:spMk id="8" creationId="{DD3F0A74-F1C5-4C8B-9E7C-D6613565579A}"/>
          </ac:spMkLst>
        </pc:spChg>
        <pc:spChg chg="add mod">
          <ac:chgData name="Jeffrey Zeidel" userId="S::jzeidel@dawsoncollege.qc.ca::1f74174e-cbe6-456c-87e7-c2fa55968cce" providerId="AD" clId="Web-{F642BADF-467F-2679-883A-CAE4BAE84824}" dt="2020-09-14T19:28:59.381" v="888" actId="1076"/>
          <ac:spMkLst>
            <pc:docMk/>
            <pc:sldMk cId="3464903428" sldId="257"/>
            <ac:spMk id="9" creationId="{13156AC6-B440-4638-8E07-1A4DCDE709A3}"/>
          </ac:spMkLst>
        </pc:spChg>
        <pc:spChg chg="add del">
          <ac:chgData name="Jeffrey Zeidel" userId="S::jzeidel@dawsoncollege.qc.ca::1f74174e-cbe6-456c-87e7-c2fa55968cce" providerId="AD" clId="Web-{F642BADF-467F-2679-883A-CAE4BAE84824}" dt="2020-09-14T19:15:15.406" v="41"/>
          <ac:spMkLst>
            <pc:docMk/>
            <pc:sldMk cId="3464903428" sldId="257"/>
            <ac:spMk id="10" creationId="{763516C8-F227-4B77-9AA7-61B9A0B78253}"/>
          </ac:spMkLst>
        </pc:spChg>
        <pc:spChg chg="add del">
          <ac:chgData name="Jeffrey Zeidel" userId="S::jzeidel@dawsoncollege.qc.ca::1f74174e-cbe6-456c-87e7-c2fa55968cce" providerId="AD" clId="Web-{F642BADF-467F-2679-883A-CAE4BAE84824}" dt="2020-09-14T19:15:15.406" v="41"/>
          <ac:spMkLst>
            <pc:docMk/>
            <pc:sldMk cId="3464903428" sldId="257"/>
            <ac:spMk id="12" creationId="{D91B420C-C4C8-44DF-96B2-FBD1014646FE}"/>
          </ac:spMkLst>
        </pc:spChg>
        <pc:spChg chg="add del mod">
          <ac:chgData name="Jeffrey Zeidel" userId="S::jzeidel@dawsoncollege.qc.ca::1f74174e-cbe6-456c-87e7-c2fa55968cce" providerId="AD" clId="Web-{F642BADF-467F-2679-883A-CAE4BAE84824}" dt="2020-09-14T19:29:36.162" v="894"/>
          <ac:spMkLst>
            <pc:docMk/>
            <pc:sldMk cId="3464903428" sldId="257"/>
            <ac:spMk id="14" creationId="{04CB661D-4589-4130-BE0A-0E0AEC1E0774}"/>
          </ac:spMkLst>
        </pc:spChg>
        <pc:spChg chg="add">
          <ac:chgData name="Jeffrey Zeidel" userId="S::jzeidel@dawsoncollege.qc.ca::1f74174e-cbe6-456c-87e7-c2fa55968cce" providerId="AD" clId="Web-{F642BADF-467F-2679-883A-CAE4BAE84824}" dt="2020-09-14T19:15:15.406" v="41"/>
          <ac:spMkLst>
            <pc:docMk/>
            <pc:sldMk cId="3464903428" sldId="257"/>
            <ac:spMk id="17" creationId="{3F4C104D-5F30-4811-9376-566B26E4719A}"/>
          </ac:spMkLst>
        </pc:spChg>
        <pc:spChg chg="add">
          <ac:chgData name="Jeffrey Zeidel" userId="S::jzeidel@dawsoncollege.qc.ca::1f74174e-cbe6-456c-87e7-c2fa55968cce" providerId="AD" clId="Web-{F642BADF-467F-2679-883A-CAE4BAE84824}" dt="2020-09-14T19:15:15.406" v="41"/>
          <ac:spMkLst>
            <pc:docMk/>
            <pc:sldMk cId="3464903428" sldId="257"/>
            <ac:spMk id="19" creationId="{0815E34B-5D02-4E01-A936-E8E1C0AB6F12}"/>
          </ac:spMkLst>
        </pc:spChg>
        <pc:spChg chg="add">
          <ac:chgData name="Jeffrey Zeidel" userId="S::jzeidel@dawsoncollege.qc.ca::1f74174e-cbe6-456c-87e7-c2fa55968cce" providerId="AD" clId="Web-{F642BADF-467F-2679-883A-CAE4BAE84824}" dt="2020-09-14T19:15:15.406" v="41"/>
          <ac:spMkLst>
            <pc:docMk/>
            <pc:sldMk cId="3464903428" sldId="257"/>
            <ac:spMk id="21" creationId="{7DE3414B-B032-4710-A468-D3285E38C5FF}"/>
          </ac:spMkLst>
        </pc:spChg>
        <pc:picChg chg="add del mod ord">
          <ac:chgData name="Jeffrey Zeidel" userId="S::jzeidel@dawsoncollege.qc.ca::1f74174e-cbe6-456c-87e7-c2fa55968cce" providerId="AD" clId="Web-{F642BADF-467F-2679-883A-CAE4BAE84824}" dt="2020-09-14T19:29:27.490" v="892"/>
          <ac:picMkLst>
            <pc:docMk/>
            <pc:sldMk cId="3464903428" sldId="257"/>
            <ac:picMk id="4" creationId="{E11B08FB-713A-4ACC-B81F-8B3999611563}"/>
          </ac:picMkLst>
        </pc:picChg>
        <pc:picChg chg="add del mod">
          <ac:chgData name="Jeffrey Zeidel" userId="S::jzeidel@dawsoncollege.qc.ca::1f74174e-cbe6-456c-87e7-c2fa55968cce" providerId="AD" clId="Web-{F642BADF-467F-2679-883A-CAE4BAE84824}" dt="2020-09-14T19:29:41.959" v="897" actId="1076"/>
          <ac:picMkLst>
            <pc:docMk/>
            <pc:sldMk cId="3464903428" sldId="257"/>
            <ac:picMk id="11" creationId="{B7E476F5-55A7-4712-9649-578951DEC746}"/>
          </ac:picMkLst>
        </pc:picChg>
      </pc:sldChg>
      <pc:sldChg chg="addSp delSp modSp mod setBg">
        <pc:chgData name="Jeffrey Zeidel" userId="S::jzeidel@dawsoncollege.qc.ca::1f74174e-cbe6-456c-87e7-c2fa55968cce" providerId="AD" clId="Web-{F642BADF-467F-2679-883A-CAE4BAE84824}" dt="2020-09-14T19:16:31.375" v="52"/>
        <pc:sldMkLst>
          <pc:docMk/>
          <pc:sldMk cId="1678206372" sldId="258"/>
        </pc:sldMkLst>
        <pc:spChg chg="mod">
          <ac:chgData name="Jeffrey Zeidel" userId="S::jzeidel@dawsoncollege.qc.ca::1f74174e-cbe6-456c-87e7-c2fa55968cce" providerId="AD" clId="Web-{F642BADF-467F-2679-883A-CAE4BAE84824}" dt="2020-09-14T19:16:17.562" v="49"/>
          <ac:spMkLst>
            <pc:docMk/>
            <pc:sldMk cId="1678206372" sldId="258"/>
            <ac:spMk id="2" creationId="{9E50B297-1EC0-44D2-8CDF-2BC3D3EB30D9}"/>
          </ac:spMkLst>
        </pc:spChg>
        <pc:spChg chg="del">
          <ac:chgData name="Jeffrey Zeidel" userId="S::jzeidel@dawsoncollege.qc.ca::1f74174e-cbe6-456c-87e7-c2fa55968cce" providerId="AD" clId="Web-{F642BADF-467F-2679-883A-CAE4BAE84824}" dt="2020-09-14T19:15:59.828" v="46"/>
          <ac:spMkLst>
            <pc:docMk/>
            <pc:sldMk cId="1678206372" sldId="258"/>
            <ac:spMk id="3" creationId="{1E3A11CA-8D21-43CD-B698-9A2BF6F44CD9}"/>
          </ac:spMkLst>
        </pc:spChg>
        <pc:spChg chg="add del">
          <ac:chgData name="Jeffrey Zeidel" userId="S::jzeidel@dawsoncollege.qc.ca::1f74174e-cbe6-456c-87e7-c2fa55968cce" providerId="AD" clId="Web-{F642BADF-467F-2679-883A-CAE4BAE84824}" dt="2020-09-14T19:16:12.453" v="48"/>
          <ac:spMkLst>
            <pc:docMk/>
            <pc:sldMk cId="1678206372" sldId="258"/>
            <ac:spMk id="8" creationId="{969E6071-531D-4FF4-A314-339CF544BF10}"/>
          </ac:spMkLst>
        </pc:spChg>
        <pc:spChg chg="add del">
          <ac:chgData name="Jeffrey Zeidel" userId="S::jzeidel@dawsoncollege.qc.ca::1f74174e-cbe6-456c-87e7-c2fa55968cce" providerId="AD" clId="Web-{F642BADF-467F-2679-883A-CAE4BAE84824}" dt="2020-09-14T19:16:17.562" v="49"/>
          <ac:spMkLst>
            <pc:docMk/>
            <pc:sldMk cId="1678206372" sldId="258"/>
            <ac:spMk id="11" creationId="{3F4C104D-5F30-4811-9376-566B26E4719A}"/>
          </ac:spMkLst>
        </pc:spChg>
        <pc:spChg chg="add del">
          <ac:chgData name="Jeffrey Zeidel" userId="S::jzeidel@dawsoncollege.qc.ca::1f74174e-cbe6-456c-87e7-c2fa55968cce" providerId="AD" clId="Web-{F642BADF-467F-2679-883A-CAE4BAE84824}" dt="2020-09-14T19:16:17.562" v="49"/>
          <ac:spMkLst>
            <pc:docMk/>
            <pc:sldMk cId="1678206372" sldId="258"/>
            <ac:spMk id="13" creationId="{0815E34B-5D02-4E01-A936-E8E1C0AB6F12}"/>
          </ac:spMkLst>
        </pc:spChg>
        <pc:spChg chg="add del">
          <ac:chgData name="Jeffrey Zeidel" userId="S::jzeidel@dawsoncollege.qc.ca::1f74174e-cbe6-456c-87e7-c2fa55968cce" providerId="AD" clId="Web-{F642BADF-467F-2679-883A-CAE4BAE84824}" dt="2020-09-14T19:16:17.562" v="49"/>
          <ac:spMkLst>
            <pc:docMk/>
            <pc:sldMk cId="1678206372" sldId="258"/>
            <ac:spMk id="15" creationId="{7DE3414B-B032-4710-A468-D3285E38C5FF}"/>
          </ac:spMkLst>
        </pc:spChg>
        <pc:spChg chg="add del">
          <ac:chgData name="Jeffrey Zeidel" userId="S::jzeidel@dawsoncollege.qc.ca::1f74174e-cbe6-456c-87e7-c2fa55968cce" providerId="AD" clId="Web-{F642BADF-467F-2679-883A-CAE4BAE84824}" dt="2020-09-14T19:16:31.375" v="52"/>
          <ac:spMkLst>
            <pc:docMk/>
            <pc:sldMk cId="1678206372" sldId="258"/>
            <ac:spMk id="48" creationId="{DE91395A-2D18-4AF6-A0AC-AAA7189FED11}"/>
          </ac:spMkLst>
        </pc:spChg>
        <pc:spChg chg="add del">
          <ac:chgData name="Jeffrey Zeidel" userId="S::jzeidel@dawsoncollege.qc.ca::1f74174e-cbe6-456c-87e7-c2fa55968cce" providerId="AD" clId="Web-{F642BADF-467F-2679-883A-CAE4BAE84824}" dt="2020-09-14T19:16:31.375" v="52"/>
          <ac:spMkLst>
            <pc:docMk/>
            <pc:sldMk cId="1678206372" sldId="258"/>
            <ac:spMk id="50" creationId="{7BD08880-457D-4C62-A3B5-6A9B0878C7E9}"/>
          </ac:spMkLst>
        </pc:spChg>
        <pc:spChg chg="add del">
          <ac:chgData name="Jeffrey Zeidel" userId="S::jzeidel@dawsoncollege.qc.ca::1f74174e-cbe6-456c-87e7-c2fa55968cce" providerId="AD" clId="Web-{F642BADF-467F-2679-883A-CAE4BAE84824}" dt="2020-09-14T19:16:31.375" v="52"/>
          <ac:spMkLst>
            <pc:docMk/>
            <pc:sldMk cId="1678206372" sldId="258"/>
            <ac:spMk id="52" creationId="{FA94DED7-0A28-4AD9-8747-E94113225016}"/>
          </ac:spMkLst>
        </pc:spChg>
        <pc:spChg chg="add del">
          <ac:chgData name="Jeffrey Zeidel" userId="S::jzeidel@dawsoncollege.qc.ca::1f74174e-cbe6-456c-87e7-c2fa55968cce" providerId="AD" clId="Web-{F642BADF-467F-2679-883A-CAE4BAE84824}" dt="2020-09-14T19:16:31.375" v="52"/>
          <ac:spMkLst>
            <pc:docMk/>
            <pc:sldMk cId="1678206372" sldId="258"/>
            <ac:spMk id="54" creationId="{6F175609-91A3-416E-BC3D-7548FDE02910}"/>
          </ac:spMkLst>
        </pc:spChg>
        <pc:spChg chg="add del">
          <ac:chgData name="Jeffrey Zeidel" userId="S::jzeidel@dawsoncollege.qc.ca::1f74174e-cbe6-456c-87e7-c2fa55968cce" providerId="AD" clId="Web-{F642BADF-467F-2679-883A-CAE4BAE84824}" dt="2020-09-14T19:16:31.375" v="52"/>
          <ac:spMkLst>
            <pc:docMk/>
            <pc:sldMk cId="1678206372" sldId="258"/>
            <ac:spMk id="56" creationId="{9A3B0D54-9DF0-4FF8-A0AA-B4234DF358EF}"/>
          </ac:spMkLst>
        </pc:spChg>
        <pc:spChg chg="add">
          <ac:chgData name="Jeffrey Zeidel" userId="S::jzeidel@dawsoncollege.qc.ca::1f74174e-cbe6-456c-87e7-c2fa55968cce" providerId="AD" clId="Web-{F642BADF-467F-2679-883A-CAE4BAE84824}" dt="2020-09-14T19:16:31.375" v="52"/>
          <ac:spMkLst>
            <pc:docMk/>
            <pc:sldMk cId="1678206372" sldId="258"/>
            <ac:spMk id="89" creationId="{DE91395A-2D18-4AF6-A0AC-AAA7189FED11}"/>
          </ac:spMkLst>
        </pc:spChg>
        <pc:spChg chg="add">
          <ac:chgData name="Jeffrey Zeidel" userId="S::jzeidel@dawsoncollege.qc.ca::1f74174e-cbe6-456c-87e7-c2fa55968cce" providerId="AD" clId="Web-{F642BADF-467F-2679-883A-CAE4BAE84824}" dt="2020-09-14T19:16:31.375" v="52"/>
          <ac:spMkLst>
            <pc:docMk/>
            <pc:sldMk cId="1678206372" sldId="258"/>
            <ac:spMk id="91" creationId="{7BD08880-457D-4C62-A3B5-6A9B0878C7E9}"/>
          </ac:spMkLst>
        </pc:spChg>
        <pc:spChg chg="add">
          <ac:chgData name="Jeffrey Zeidel" userId="S::jzeidel@dawsoncollege.qc.ca::1f74174e-cbe6-456c-87e7-c2fa55968cce" providerId="AD" clId="Web-{F642BADF-467F-2679-883A-CAE4BAE84824}" dt="2020-09-14T19:16:31.375" v="52"/>
          <ac:spMkLst>
            <pc:docMk/>
            <pc:sldMk cId="1678206372" sldId="258"/>
            <ac:spMk id="93" creationId="{FA94DED7-0A28-4AD9-8747-E94113225016}"/>
          </ac:spMkLst>
        </pc:spChg>
        <pc:spChg chg="add">
          <ac:chgData name="Jeffrey Zeidel" userId="S::jzeidel@dawsoncollege.qc.ca::1f74174e-cbe6-456c-87e7-c2fa55968cce" providerId="AD" clId="Web-{F642BADF-467F-2679-883A-CAE4BAE84824}" dt="2020-09-14T19:16:31.375" v="52"/>
          <ac:spMkLst>
            <pc:docMk/>
            <pc:sldMk cId="1678206372" sldId="258"/>
            <ac:spMk id="95" creationId="{6F175609-91A3-416E-BC3D-7548FDE02910}"/>
          </ac:spMkLst>
        </pc:spChg>
        <pc:spChg chg="add">
          <ac:chgData name="Jeffrey Zeidel" userId="S::jzeidel@dawsoncollege.qc.ca::1f74174e-cbe6-456c-87e7-c2fa55968cce" providerId="AD" clId="Web-{F642BADF-467F-2679-883A-CAE4BAE84824}" dt="2020-09-14T19:16:31.375" v="52"/>
          <ac:spMkLst>
            <pc:docMk/>
            <pc:sldMk cId="1678206372" sldId="258"/>
            <ac:spMk id="97" creationId="{9A3B0D54-9DF0-4FF8-A0AA-B4234DF358EF}"/>
          </ac:spMkLst>
        </pc:spChg>
        <pc:grpChg chg="add del">
          <ac:chgData name="Jeffrey Zeidel" userId="S::jzeidel@dawsoncollege.qc.ca::1f74174e-cbe6-456c-87e7-c2fa55968cce" providerId="AD" clId="Web-{F642BADF-467F-2679-883A-CAE4BAE84824}" dt="2020-09-14T19:16:31.375" v="52"/>
          <ac:grpSpMkLst>
            <pc:docMk/>
            <pc:sldMk cId="1678206372" sldId="258"/>
            <ac:grpSpMk id="20" creationId="{7398C59F-5A18-487B-91D6-B955AACF2E50}"/>
          </ac:grpSpMkLst>
        </pc:grpChg>
        <pc:grpChg chg="add del">
          <ac:chgData name="Jeffrey Zeidel" userId="S::jzeidel@dawsoncollege.qc.ca::1f74174e-cbe6-456c-87e7-c2fa55968cce" providerId="AD" clId="Web-{F642BADF-467F-2679-883A-CAE4BAE84824}" dt="2020-09-14T19:16:31.375" v="52"/>
          <ac:grpSpMkLst>
            <pc:docMk/>
            <pc:sldMk cId="1678206372" sldId="258"/>
            <ac:grpSpMk id="34" creationId="{520234FB-542E-4550-9C2F-1B56FD41A1CA}"/>
          </ac:grpSpMkLst>
        </pc:grpChg>
        <pc:grpChg chg="add">
          <ac:chgData name="Jeffrey Zeidel" userId="S::jzeidel@dawsoncollege.qc.ca::1f74174e-cbe6-456c-87e7-c2fa55968cce" providerId="AD" clId="Web-{F642BADF-467F-2679-883A-CAE4BAE84824}" dt="2020-09-14T19:16:31.375" v="52"/>
          <ac:grpSpMkLst>
            <pc:docMk/>
            <pc:sldMk cId="1678206372" sldId="258"/>
            <ac:grpSpMk id="61" creationId="{7398C59F-5A18-487B-91D6-B955AACF2E50}"/>
          </ac:grpSpMkLst>
        </pc:grpChg>
        <pc:grpChg chg="add">
          <ac:chgData name="Jeffrey Zeidel" userId="S::jzeidel@dawsoncollege.qc.ca::1f74174e-cbe6-456c-87e7-c2fa55968cce" providerId="AD" clId="Web-{F642BADF-467F-2679-883A-CAE4BAE84824}" dt="2020-09-14T19:16:31.375" v="52"/>
          <ac:grpSpMkLst>
            <pc:docMk/>
            <pc:sldMk cId="1678206372" sldId="258"/>
            <ac:grpSpMk id="75" creationId="{520234FB-542E-4550-9C2F-1B56FD41A1CA}"/>
          </ac:grpSpMkLst>
        </pc:grpChg>
        <pc:picChg chg="add mod ord">
          <ac:chgData name="Jeffrey Zeidel" userId="S::jzeidel@dawsoncollege.qc.ca::1f74174e-cbe6-456c-87e7-c2fa55968cce" providerId="AD" clId="Web-{F642BADF-467F-2679-883A-CAE4BAE84824}" dt="2020-09-14T19:16:31.375" v="52"/>
          <ac:picMkLst>
            <pc:docMk/>
            <pc:sldMk cId="1678206372" sldId="258"/>
            <ac:picMk id="4" creationId="{74316163-9CA2-431C-98CE-24DDBAE94529}"/>
          </ac:picMkLst>
        </pc:picChg>
      </pc:sldChg>
      <pc:sldChg chg="modSp">
        <pc:chgData name="Jeffrey Zeidel" userId="S::jzeidel@dawsoncollege.qc.ca::1f74174e-cbe6-456c-87e7-c2fa55968cce" providerId="AD" clId="Web-{F642BADF-467F-2679-883A-CAE4BAE84824}" dt="2020-09-14T19:26:43.755" v="877" actId="20577"/>
        <pc:sldMkLst>
          <pc:docMk/>
          <pc:sldMk cId="2707712384" sldId="259"/>
        </pc:sldMkLst>
        <pc:spChg chg="mod">
          <ac:chgData name="Jeffrey Zeidel" userId="S::jzeidel@dawsoncollege.qc.ca::1f74174e-cbe6-456c-87e7-c2fa55968cce" providerId="AD" clId="Web-{F642BADF-467F-2679-883A-CAE4BAE84824}" dt="2020-09-14T19:26:43.755" v="877" actId="20577"/>
          <ac:spMkLst>
            <pc:docMk/>
            <pc:sldMk cId="2707712384" sldId="259"/>
            <ac:spMk id="3" creationId="{1E3A11CA-8D21-43CD-B698-9A2BF6F44CD9}"/>
          </ac:spMkLst>
        </pc:spChg>
      </pc:sldChg>
      <pc:sldChg chg="addSp modSp mod setBg">
        <pc:chgData name="Jeffrey Zeidel" userId="S::jzeidel@dawsoncollege.qc.ca::1f74174e-cbe6-456c-87e7-c2fa55968cce" providerId="AD" clId="Web-{F642BADF-467F-2679-883A-CAE4BAE84824}" dt="2020-09-14T19:40:24.902" v="1483" actId="20577"/>
        <pc:sldMkLst>
          <pc:docMk/>
          <pc:sldMk cId="1260723165" sldId="260"/>
        </pc:sldMkLst>
        <pc:spChg chg="mod">
          <ac:chgData name="Jeffrey Zeidel" userId="S::jzeidel@dawsoncollege.qc.ca::1f74174e-cbe6-456c-87e7-c2fa55968cce" providerId="AD" clId="Web-{F642BADF-467F-2679-883A-CAE4BAE84824}" dt="2020-09-14T19:39:30.011" v="1412"/>
          <ac:spMkLst>
            <pc:docMk/>
            <pc:sldMk cId="1260723165" sldId="260"/>
            <ac:spMk id="2" creationId="{9E50B297-1EC0-44D2-8CDF-2BC3D3EB30D9}"/>
          </ac:spMkLst>
        </pc:spChg>
        <pc:spChg chg="mod">
          <ac:chgData name="Jeffrey Zeidel" userId="S::jzeidel@dawsoncollege.qc.ca::1f74174e-cbe6-456c-87e7-c2fa55968cce" providerId="AD" clId="Web-{F642BADF-467F-2679-883A-CAE4BAE84824}" dt="2020-09-14T19:40:24.902" v="1483" actId="20577"/>
          <ac:spMkLst>
            <pc:docMk/>
            <pc:sldMk cId="1260723165" sldId="260"/>
            <ac:spMk id="3" creationId="{1E3A11CA-8D21-43CD-B698-9A2BF6F44CD9}"/>
          </ac:spMkLst>
        </pc:spChg>
        <pc:spChg chg="add">
          <ac:chgData name="Jeffrey Zeidel" userId="S::jzeidel@dawsoncollege.qc.ca::1f74174e-cbe6-456c-87e7-c2fa55968cce" providerId="AD" clId="Web-{F642BADF-467F-2679-883A-CAE4BAE84824}" dt="2020-09-14T19:39:30.011" v="1412"/>
          <ac:spMkLst>
            <pc:docMk/>
            <pc:sldMk cId="1260723165" sldId="260"/>
            <ac:spMk id="8" creationId="{83030214-227F-42DB-9282-BBA6AF8D94A8}"/>
          </ac:spMkLst>
        </pc:spChg>
        <pc:spChg chg="add">
          <ac:chgData name="Jeffrey Zeidel" userId="S::jzeidel@dawsoncollege.qc.ca::1f74174e-cbe6-456c-87e7-c2fa55968cce" providerId="AD" clId="Web-{F642BADF-467F-2679-883A-CAE4BAE84824}" dt="2020-09-14T19:39:30.011" v="1412"/>
          <ac:spMkLst>
            <pc:docMk/>
            <pc:sldMk cId="1260723165" sldId="260"/>
            <ac:spMk id="10" creationId="{0D7A9289-BAD1-4A78-979F-A655C886DBF5}"/>
          </ac:spMkLst>
        </pc:spChg>
      </pc:sldChg>
      <pc:sldChg chg="del">
        <pc:chgData name="Jeffrey Zeidel" userId="S::jzeidel@dawsoncollege.qc.ca::1f74174e-cbe6-456c-87e7-c2fa55968cce" providerId="AD" clId="Web-{F642BADF-467F-2679-883A-CAE4BAE84824}" dt="2020-09-14T19:16:59" v="55"/>
        <pc:sldMkLst>
          <pc:docMk/>
          <pc:sldMk cId="2034494757" sldId="269"/>
        </pc:sldMkLst>
      </pc:sldChg>
      <pc:sldChg chg="del">
        <pc:chgData name="Jeffrey Zeidel" userId="S::jzeidel@dawsoncollege.qc.ca::1f74174e-cbe6-456c-87e7-c2fa55968cce" providerId="AD" clId="Web-{F642BADF-467F-2679-883A-CAE4BAE84824}" dt="2020-09-14T19:16:59" v="54"/>
        <pc:sldMkLst>
          <pc:docMk/>
          <pc:sldMk cId="2857415665" sldId="270"/>
        </pc:sldMkLst>
      </pc:sldChg>
      <pc:sldChg chg="del">
        <pc:chgData name="Jeffrey Zeidel" userId="S::jzeidel@dawsoncollege.qc.ca::1f74174e-cbe6-456c-87e7-c2fa55968cce" providerId="AD" clId="Web-{F642BADF-467F-2679-883A-CAE4BAE84824}" dt="2020-09-14T19:16:59" v="53"/>
        <pc:sldMkLst>
          <pc:docMk/>
          <pc:sldMk cId="1552935256" sldId="271"/>
        </pc:sldMkLst>
      </pc:sldChg>
      <pc:sldChg chg="modSp">
        <pc:chgData name="Jeffrey Zeidel" userId="S::jzeidel@dawsoncollege.qc.ca::1f74174e-cbe6-456c-87e7-c2fa55968cce" providerId="AD" clId="Web-{F642BADF-467F-2679-883A-CAE4BAE84824}" dt="2020-09-14T19:05:19.275" v="2" actId="20577"/>
        <pc:sldMkLst>
          <pc:docMk/>
          <pc:sldMk cId="804377405" sldId="277"/>
        </pc:sldMkLst>
        <pc:spChg chg="mod">
          <ac:chgData name="Jeffrey Zeidel" userId="S::jzeidel@dawsoncollege.qc.ca::1f74174e-cbe6-456c-87e7-c2fa55968cce" providerId="AD" clId="Web-{F642BADF-467F-2679-883A-CAE4BAE84824}" dt="2020-09-14T19:05:19.275" v="2" actId="20577"/>
          <ac:spMkLst>
            <pc:docMk/>
            <pc:sldMk cId="804377405" sldId="277"/>
            <ac:spMk id="3" creationId="{1E3A11CA-8D21-43CD-B698-9A2BF6F44CD9}"/>
          </ac:spMkLst>
        </pc:spChg>
      </pc:sldChg>
    </pc:docChg>
  </pc:docChgLst>
  <pc:docChgLst>
    <pc:chgData name="Jeffrey Zeidel" userId="S::jzeidel@dawsoncollege.qc.ca::1f74174e-cbe6-456c-87e7-c2fa55968cce" providerId="AD" clId="Web-{8446D7D4-01E7-0A6F-EC5E-9703974BF328}"/>
    <pc:docChg chg="modSld">
      <pc:chgData name="Jeffrey Zeidel" userId="S::jzeidel@dawsoncollege.qc.ca::1f74174e-cbe6-456c-87e7-c2fa55968cce" providerId="AD" clId="Web-{8446D7D4-01E7-0A6F-EC5E-9703974BF328}" dt="2020-10-09T13:42:05.841" v="160" actId="20577"/>
      <pc:docMkLst>
        <pc:docMk/>
      </pc:docMkLst>
      <pc:sldChg chg="modSp">
        <pc:chgData name="Jeffrey Zeidel" userId="S::jzeidel@dawsoncollege.qc.ca::1f74174e-cbe6-456c-87e7-c2fa55968cce" providerId="AD" clId="Web-{8446D7D4-01E7-0A6F-EC5E-9703974BF328}" dt="2020-10-09T13:42:05.372" v="158" actId="20577"/>
        <pc:sldMkLst>
          <pc:docMk/>
          <pc:sldMk cId="2238180234" sldId="268"/>
        </pc:sldMkLst>
        <pc:spChg chg="mod">
          <ac:chgData name="Jeffrey Zeidel" userId="S::jzeidel@dawsoncollege.qc.ca::1f74174e-cbe6-456c-87e7-c2fa55968cce" providerId="AD" clId="Web-{8446D7D4-01E7-0A6F-EC5E-9703974BF328}" dt="2020-10-09T13:42:05.372" v="158" actId="20577"/>
          <ac:spMkLst>
            <pc:docMk/>
            <pc:sldMk cId="2238180234" sldId="268"/>
            <ac:spMk id="3" creationId="{1E3A11CA-8D21-43CD-B698-9A2BF6F44CD9}"/>
          </ac:spMkLst>
        </pc:spChg>
      </pc:sldChg>
      <pc:sldChg chg="modSp">
        <pc:chgData name="Jeffrey Zeidel" userId="S::jzeidel@dawsoncollege.qc.ca::1f74174e-cbe6-456c-87e7-c2fa55968cce" providerId="AD" clId="Web-{8446D7D4-01E7-0A6F-EC5E-9703974BF328}" dt="2020-10-09T13:38:06.482" v="156" actId="20577"/>
        <pc:sldMkLst>
          <pc:docMk/>
          <pc:sldMk cId="1940886335" sldId="276"/>
        </pc:sldMkLst>
        <pc:spChg chg="mod">
          <ac:chgData name="Jeffrey Zeidel" userId="S::jzeidel@dawsoncollege.qc.ca::1f74174e-cbe6-456c-87e7-c2fa55968cce" providerId="AD" clId="Web-{8446D7D4-01E7-0A6F-EC5E-9703974BF328}" dt="2020-10-09T13:38:06.482" v="156" actId="20577"/>
          <ac:spMkLst>
            <pc:docMk/>
            <pc:sldMk cId="1940886335" sldId="276"/>
            <ac:spMk id="3" creationId="{1E3A11CA-8D21-43CD-B698-9A2BF6F44CD9}"/>
          </ac:spMkLst>
        </pc:spChg>
      </pc:sldChg>
    </pc:docChg>
  </pc:docChgLst>
  <pc:docChgLst>
    <pc:chgData name="Jeffrey Zeidel" userId="1f74174e-cbe6-456c-87e7-c2fa55968cce" providerId="ADAL" clId="{84DB8014-11D1-4067-AE41-E8BCECFB3BD7}"/>
    <pc:docChg chg="undo custSel mod addSld modSld">
      <pc:chgData name="Jeffrey Zeidel" userId="1f74174e-cbe6-456c-87e7-c2fa55968cce" providerId="ADAL" clId="{84DB8014-11D1-4067-AE41-E8BCECFB3BD7}" dt="2020-05-08T20:11:55.346" v="4393" actId="20577"/>
      <pc:docMkLst>
        <pc:docMk/>
      </pc:docMkLst>
      <pc:sldChg chg="addSp delSp modSp mod setBg">
        <pc:chgData name="Jeffrey Zeidel" userId="1f74174e-cbe6-456c-87e7-c2fa55968cce" providerId="ADAL" clId="{84DB8014-11D1-4067-AE41-E8BCECFB3BD7}" dt="2020-04-23T17:00:29.494" v="257" actId="1076"/>
        <pc:sldMkLst>
          <pc:docMk/>
          <pc:sldMk cId="852864111" sldId="262"/>
        </pc:sldMkLst>
        <pc:spChg chg="mod">
          <ac:chgData name="Jeffrey Zeidel" userId="1f74174e-cbe6-456c-87e7-c2fa55968cce" providerId="ADAL" clId="{84DB8014-11D1-4067-AE41-E8BCECFB3BD7}" dt="2020-04-22T22:03:58.208" v="7" actId="26606"/>
          <ac:spMkLst>
            <pc:docMk/>
            <pc:sldMk cId="852864111" sldId="262"/>
            <ac:spMk id="2" creationId="{9E50B297-1EC0-44D2-8CDF-2BC3D3EB30D9}"/>
          </ac:spMkLst>
        </pc:spChg>
        <pc:spChg chg="add del">
          <ac:chgData name="Jeffrey Zeidel" userId="1f74174e-cbe6-456c-87e7-c2fa55968cce" providerId="ADAL" clId="{84DB8014-11D1-4067-AE41-E8BCECFB3BD7}" dt="2020-04-22T22:09:21.167" v="34" actId="26606"/>
          <ac:spMkLst>
            <pc:docMk/>
            <pc:sldMk cId="852864111" sldId="262"/>
            <ac:spMk id="37" creationId="{1996130F-9AB5-4DE9-8574-3AF891C5C172}"/>
          </ac:spMkLst>
        </pc:spChg>
        <pc:spChg chg="add del">
          <ac:chgData name="Jeffrey Zeidel" userId="1f74174e-cbe6-456c-87e7-c2fa55968cce" providerId="ADAL" clId="{84DB8014-11D1-4067-AE41-E8BCECFB3BD7}" dt="2020-04-22T22:09:21.167" v="34" actId="26606"/>
          <ac:spMkLst>
            <pc:docMk/>
            <pc:sldMk cId="852864111" sldId="262"/>
            <ac:spMk id="39" creationId="{3623DEAC-F39C-45D6-86DC-1033F6429528}"/>
          </ac:spMkLst>
        </pc:spChg>
        <pc:spChg chg="add del">
          <ac:chgData name="Jeffrey Zeidel" userId="1f74174e-cbe6-456c-87e7-c2fa55968cce" providerId="ADAL" clId="{84DB8014-11D1-4067-AE41-E8BCECFB3BD7}" dt="2020-04-22T22:09:21.167" v="34" actId="26606"/>
          <ac:spMkLst>
            <pc:docMk/>
            <pc:sldMk cId="852864111" sldId="262"/>
            <ac:spMk id="41" creationId="{A692209D-B607-46C3-8560-07AF72291659}"/>
          </ac:spMkLst>
        </pc:spChg>
        <pc:spChg chg="add del">
          <ac:chgData name="Jeffrey Zeidel" userId="1f74174e-cbe6-456c-87e7-c2fa55968cce" providerId="ADAL" clId="{84DB8014-11D1-4067-AE41-E8BCECFB3BD7}" dt="2020-04-22T22:09:21.167" v="34" actId="26606"/>
          <ac:spMkLst>
            <pc:docMk/>
            <pc:sldMk cId="852864111" sldId="262"/>
            <ac:spMk id="43" creationId="{94874638-CF15-4908-BC4B-4908744D0BAF}"/>
          </ac:spMkLst>
        </pc:spChg>
        <pc:spChg chg="add del">
          <ac:chgData name="Jeffrey Zeidel" userId="1f74174e-cbe6-456c-87e7-c2fa55968cce" providerId="ADAL" clId="{84DB8014-11D1-4067-AE41-E8BCECFB3BD7}" dt="2020-04-22T22:09:21.167" v="34" actId="26606"/>
          <ac:spMkLst>
            <pc:docMk/>
            <pc:sldMk cId="852864111" sldId="262"/>
            <ac:spMk id="45" creationId="{5F1B8348-CD6E-4561-A704-C232D9A2676D}"/>
          </ac:spMkLst>
        </pc:spChg>
        <pc:spChg chg="add del">
          <ac:chgData name="Jeffrey Zeidel" userId="1f74174e-cbe6-456c-87e7-c2fa55968cce" providerId="ADAL" clId="{84DB8014-11D1-4067-AE41-E8BCECFB3BD7}" dt="2020-04-23T17:00:25.453" v="255" actId="26606"/>
          <ac:spMkLst>
            <pc:docMk/>
            <pc:sldMk cId="852864111" sldId="262"/>
            <ac:spMk id="78" creationId="{1996130F-9AB5-4DE9-8574-3AF891C5C172}"/>
          </ac:spMkLst>
        </pc:spChg>
        <pc:spChg chg="add del">
          <ac:chgData name="Jeffrey Zeidel" userId="1f74174e-cbe6-456c-87e7-c2fa55968cce" providerId="ADAL" clId="{84DB8014-11D1-4067-AE41-E8BCECFB3BD7}" dt="2020-04-23T17:00:25.453" v="255" actId="26606"/>
          <ac:spMkLst>
            <pc:docMk/>
            <pc:sldMk cId="852864111" sldId="262"/>
            <ac:spMk id="80" creationId="{3623DEAC-F39C-45D6-86DC-1033F6429528}"/>
          </ac:spMkLst>
        </pc:spChg>
        <pc:spChg chg="add del">
          <ac:chgData name="Jeffrey Zeidel" userId="1f74174e-cbe6-456c-87e7-c2fa55968cce" providerId="ADAL" clId="{84DB8014-11D1-4067-AE41-E8BCECFB3BD7}" dt="2020-04-23T17:00:25.453" v="255" actId="26606"/>
          <ac:spMkLst>
            <pc:docMk/>
            <pc:sldMk cId="852864111" sldId="262"/>
            <ac:spMk id="82" creationId="{A692209D-B607-46C3-8560-07AF72291659}"/>
          </ac:spMkLst>
        </pc:spChg>
        <pc:spChg chg="add del">
          <ac:chgData name="Jeffrey Zeidel" userId="1f74174e-cbe6-456c-87e7-c2fa55968cce" providerId="ADAL" clId="{84DB8014-11D1-4067-AE41-E8BCECFB3BD7}" dt="2020-04-23T17:00:25.453" v="255" actId="26606"/>
          <ac:spMkLst>
            <pc:docMk/>
            <pc:sldMk cId="852864111" sldId="262"/>
            <ac:spMk id="84" creationId="{94874638-CF15-4908-BC4B-4908744D0BAF}"/>
          </ac:spMkLst>
        </pc:spChg>
        <pc:spChg chg="add del">
          <ac:chgData name="Jeffrey Zeidel" userId="1f74174e-cbe6-456c-87e7-c2fa55968cce" providerId="ADAL" clId="{84DB8014-11D1-4067-AE41-E8BCECFB3BD7}" dt="2020-04-23T17:00:25.453" v="255" actId="26606"/>
          <ac:spMkLst>
            <pc:docMk/>
            <pc:sldMk cId="852864111" sldId="262"/>
            <ac:spMk id="86" creationId="{5F1B8348-CD6E-4561-A704-C232D9A2676D}"/>
          </ac:spMkLst>
        </pc:spChg>
        <pc:spChg chg="add">
          <ac:chgData name="Jeffrey Zeidel" userId="1f74174e-cbe6-456c-87e7-c2fa55968cce" providerId="ADAL" clId="{84DB8014-11D1-4067-AE41-E8BCECFB3BD7}" dt="2020-04-23T17:00:25.453" v="255" actId="26606"/>
          <ac:spMkLst>
            <pc:docMk/>
            <pc:sldMk cId="852864111" sldId="262"/>
            <ac:spMk id="119" creationId="{1996130F-9AB5-4DE9-8574-3AF891C5C172}"/>
          </ac:spMkLst>
        </pc:spChg>
        <pc:spChg chg="add">
          <ac:chgData name="Jeffrey Zeidel" userId="1f74174e-cbe6-456c-87e7-c2fa55968cce" providerId="ADAL" clId="{84DB8014-11D1-4067-AE41-E8BCECFB3BD7}" dt="2020-04-23T17:00:25.453" v="255" actId="26606"/>
          <ac:spMkLst>
            <pc:docMk/>
            <pc:sldMk cId="852864111" sldId="262"/>
            <ac:spMk id="121" creationId="{3623DEAC-F39C-45D6-86DC-1033F6429528}"/>
          </ac:spMkLst>
        </pc:spChg>
        <pc:spChg chg="add">
          <ac:chgData name="Jeffrey Zeidel" userId="1f74174e-cbe6-456c-87e7-c2fa55968cce" providerId="ADAL" clId="{84DB8014-11D1-4067-AE41-E8BCECFB3BD7}" dt="2020-04-23T17:00:25.453" v="255" actId="26606"/>
          <ac:spMkLst>
            <pc:docMk/>
            <pc:sldMk cId="852864111" sldId="262"/>
            <ac:spMk id="123" creationId="{A692209D-B607-46C3-8560-07AF72291659}"/>
          </ac:spMkLst>
        </pc:spChg>
        <pc:spChg chg="add">
          <ac:chgData name="Jeffrey Zeidel" userId="1f74174e-cbe6-456c-87e7-c2fa55968cce" providerId="ADAL" clId="{84DB8014-11D1-4067-AE41-E8BCECFB3BD7}" dt="2020-04-23T17:00:25.453" v="255" actId="26606"/>
          <ac:spMkLst>
            <pc:docMk/>
            <pc:sldMk cId="852864111" sldId="262"/>
            <ac:spMk id="125" creationId="{94874638-CF15-4908-BC4B-4908744D0BAF}"/>
          </ac:spMkLst>
        </pc:spChg>
        <pc:spChg chg="add">
          <ac:chgData name="Jeffrey Zeidel" userId="1f74174e-cbe6-456c-87e7-c2fa55968cce" providerId="ADAL" clId="{84DB8014-11D1-4067-AE41-E8BCECFB3BD7}" dt="2020-04-23T17:00:25.453" v="255" actId="26606"/>
          <ac:spMkLst>
            <pc:docMk/>
            <pc:sldMk cId="852864111" sldId="262"/>
            <ac:spMk id="127" creationId="{5F1B8348-CD6E-4561-A704-C232D9A2676D}"/>
          </ac:spMkLst>
        </pc:spChg>
        <pc:grpChg chg="add del">
          <ac:chgData name="Jeffrey Zeidel" userId="1f74174e-cbe6-456c-87e7-c2fa55968cce" providerId="ADAL" clId="{84DB8014-11D1-4067-AE41-E8BCECFB3BD7}" dt="2020-04-22T22:09:21.167" v="34" actId="26606"/>
          <ac:grpSpMkLst>
            <pc:docMk/>
            <pc:sldMk cId="852864111" sldId="262"/>
            <ac:grpSpMk id="9" creationId="{166BF9EE-F7AC-4FA5-AC7E-001B3A642F75}"/>
          </ac:grpSpMkLst>
        </pc:grpChg>
        <pc:grpChg chg="add del">
          <ac:chgData name="Jeffrey Zeidel" userId="1f74174e-cbe6-456c-87e7-c2fa55968cce" providerId="ADAL" clId="{84DB8014-11D1-4067-AE41-E8BCECFB3BD7}" dt="2020-04-22T22:09:21.167" v="34" actId="26606"/>
          <ac:grpSpMkLst>
            <pc:docMk/>
            <pc:sldMk cId="852864111" sldId="262"/>
            <ac:grpSpMk id="23" creationId="{E312DBA5-56D8-42B2-BA94-28168C2A6703}"/>
          </ac:grpSpMkLst>
        </pc:grpChg>
        <pc:grpChg chg="add del">
          <ac:chgData name="Jeffrey Zeidel" userId="1f74174e-cbe6-456c-87e7-c2fa55968cce" providerId="ADAL" clId="{84DB8014-11D1-4067-AE41-E8BCECFB3BD7}" dt="2020-04-23T17:00:25.453" v="255" actId="26606"/>
          <ac:grpSpMkLst>
            <pc:docMk/>
            <pc:sldMk cId="852864111" sldId="262"/>
            <ac:grpSpMk id="50" creationId="{166BF9EE-F7AC-4FA5-AC7E-001B3A642F75}"/>
          </ac:grpSpMkLst>
        </pc:grpChg>
        <pc:grpChg chg="add del">
          <ac:chgData name="Jeffrey Zeidel" userId="1f74174e-cbe6-456c-87e7-c2fa55968cce" providerId="ADAL" clId="{84DB8014-11D1-4067-AE41-E8BCECFB3BD7}" dt="2020-04-23T17:00:25.453" v="255" actId="26606"/>
          <ac:grpSpMkLst>
            <pc:docMk/>
            <pc:sldMk cId="852864111" sldId="262"/>
            <ac:grpSpMk id="64" creationId="{E312DBA5-56D8-42B2-BA94-28168C2A6703}"/>
          </ac:grpSpMkLst>
        </pc:grpChg>
        <pc:grpChg chg="add">
          <ac:chgData name="Jeffrey Zeidel" userId="1f74174e-cbe6-456c-87e7-c2fa55968cce" providerId="ADAL" clId="{84DB8014-11D1-4067-AE41-E8BCECFB3BD7}" dt="2020-04-23T17:00:25.453" v="255" actId="26606"/>
          <ac:grpSpMkLst>
            <pc:docMk/>
            <pc:sldMk cId="852864111" sldId="262"/>
            <ac:grpSpMk id="91" creationId="{166BF9EE-F7AC-4FA5-AC7E-001B3A642F75}"/>
          </ac:grpSpMkLst>
        </pc:grpChg>
        <pc:grpChg chg="add">
          <ac:chgData name="Jeffrey Zeidel" userId="1f74174e-cbe6-456c-87e7-c2fa55968cce" providerId="ADAL" clId="{84DB8014-11D1-4067-AE41-E8BCECFB3BD7}" dt="2020-04-23T17:00:25.453" v="255" actId="26606"/>
          <ac:grpSpMkLst>
            <pc:docMk/>
            <pc:sldMk cId="852864111" sldId="262"/>
            <ac:grpSpMk id="105" creationId="{E312DBA5-56D8-42B2-BA94-28168C2A6703}"/>
          </ac:grpSpMkLst>
        </pc:grpChg>
        <pc:picChg chg="add mod">
          <ac:chgData name="Jeffrey Zeidel" userId="1f74174e-cbe6-456c-87e7-c2fa55968cce" providerId="ADAL" clId="{84DB8014-11D1-4067-AE41-E8BCECFB3BD7}" dt="2020-04-23T17:00:29.494" v="257" actId="1076"/>
          <ac:picMkLst>
            <pc:docMk/>
            <pc:sldMk cId="852864111" sldId="262"/>
            <ac:picMk id="3" creationId="{00568BBF-11CE-4033-B986-207616202948}"/>
          </ac:picMkLst>
        </pc:picChg>
        <pc:picChg chg="add del mod">
          <ac:chgData name="Jeffrey Zeidel" userId="1f74174e-cbe6-456c-87e7-c2fa55968cce" providerId="ADAL" clId="{84DB8014-11D1-4067-AE41-E8BCECFB3BD7}" dt="2020-04-22T22:06:09.027" v="30" actId="478"/>
          <ac:picMkLst>
            <pc:docMk/>
            <pc:sldMk cId="852864111" sldId="262"/>
            <ac:picMk id="4" creationId="{C8A23D16-4091-40C2-AFA2-B77020B5931A}"/>
          </ac:picMkLst>
        </pc:picChg>
        <pc:picChg chg="add del mod">
          <ac:chgData name="Jeffrey Zeidel" userId="1f74174e-cbe6-456c-87e7-c2fa55968cce" providerId="ADAL" clId="{84DB8014-11D1-4067-AE41-E8BCECFB3BD7}" dt="2020-04-23T17:00:20.888" v="252" actId="478"/>
          <ac:picMkLst>
            <pc:docMk/>
            <pc:sldMk cId="852864111" sldId="262"/>
            <ac:picMk id="5" creationId="{7C4FCD7A-4906-4F01-895E-5183C6DD671C}"/>
          </ac:picMkLst>
        </pc:picChg>
        <pc:picChg chg="del">
          <ac:chgData name="Jeffrey Zeidel" userId="1f74174e-cbe6-456c-87e7-c2fa55968cce" providerId="ADAL" clId="{84DB8014-11D1-4067-AE41-E8BCECFB3BD7}" dt="2020-04-22T22:03:35.968" v="0" actId="478"/>
          <ac:picMkLst>
            <pc:docMk/>
            <pc:sldMk cId="852864111" sldId="262"/>
            <ac:picMk id="1026" creationId="{E386C35C-2C8C-4631-9941-86F23E3332FD}"/>
          </ac:picMkLst>
        </pc:picChg>
      </pc:sldChg>
      <pc:sldChg chg="addSp delSp modSp mod setBg setClrOvrMap">
        <pc:chgData name="Jeffrey Zeidel" userId="1f74174e-cbe6-456c-87e7-c2fa55968cce" providerId="ADAL" clId="{84DB8014-11D1-4067-AE41-E8BCECFB3BD7}" dt="2020-04-23T17:12:16.635" v="853" actId="207"/>
        <pc:sldMkLst>
          <pc:docMk/>
          <pc:sldMk cId="1015246418" sldId="263"/>
        </pc:sldMkLst>
        <pc:spChg chg="mod">
          <ac:chgData name="Jeffrey Zeidel" userId="1f74174e-cbe6-456c-87e7-c2fa55968cce" providerId="ADAL" clId="{84DB8014-11D1-4067-AE41-E8BCECFB3BD7}" dt="2020-04-22T22:12:17.652" v="96" actId="26606"/>
          <ac:spMkLst>
            <pc:docMk/>
            <pc:sldMk cId="1015246418" sldId="263"/>
            <ac:spMk id="2" creationId="{9E50B297-1EC0-44D2-8CDF-2BC3D3EB30D9}"/>
          </ac:spMkLst>
        </pc:spChg>
        <pc:spChg chg="mod ord">
          <ac:chgData name="Jeffrey Zeidel" userId="1f74174e-cbe6-456c-87e7-c2fa55968cce" providerId="ADAL" clId="{84DB8014-11D1-4067-AE41-E8BCECFB3BD7}" dt="2020-04-23T17:12:16.635" v="853" actId="207"/>
          <ac:spMkLst>
            <pc:docMk/>
            <pc:sldMk cId="1015246418" sldId="263"/>
            <ac:spMk id="3" creationId="{1E3A11CA-8D21-43CD-B698-9A2BF6F44CD9}"/>
          </ac:spMkLst>
        </pc:spChg>
        <pc:spChg chg="add del">
          <ac:chgData name="Jeffrey Zeidel" userId="1f74174e-cbe6-456c-87e7-c2fa55968cce" providerId="ADAL" clId="{84DB8014-11D1-4067-AE41-E8BCECFB3BD7}" dt="2020-04-22T22:11:47.453" v="64" actId="26606"/>
          <ac:spMkLst>
            <pc:docMk/>
            <pc:sldMk cId="1015246418" sldId="263"/>
            <ac:spMk id="8" creationId="{39EE869B-085D-43B3-AED8-9B065561249F}"/>
          </ac:spMkLst>
        </pc:spChg>
        <pc:spChg chg="add del">
          <ac:chgData name="Jeffrey Zeidel" userId="1f74174e-cbe6-456c-87e7-c2fa55968cce" providerId="ADAL" clId="{84DB8014-11D1-4067-AE41-E8BCECFB3BD7}" dt="2020-04-22T22:12:17.662" v="97" actId="26606"/>
          <ac:spMkLst>
            <pc:docMk/>
            <pc:sldMk cId="1015246418" sldId="263"/>
            <ac:spMk id="9" creationId="{39EE869B-085D-43B3-AED8-9B065561249F}"/>
          </ac:spMkLst>
        </pc:spChg>
        <pc:spChg chg="add del">
          <ac:chgData name="Jeffrey Zeidel" userId="1f74174e-cbe6-456c-87e7-c2fa55968cce" providerId="ADAL" clId="{84DB8014-11D1-4067-AE41-E8BCECFB3BD7}" dt="2020-04-22T22:11:47.453" v="64" actId="26606"/>
          <ac:spMkLst>
            <pc:docMk/>
            <pc:sldMk cId="1015246418" sldId="263"/>
            <ac:spMk id="10" creationId="{C54E744A-A072-47AF-981A-37186176C2CC}"/>
          </ac:spMkLst>
        </pc:spChg>
        <pc:spChg chg="add del">
          <ac:chgData name="Jeffrey Zeidel" userId="1f74174e-cbe6-456c-87e7-c2fa55968cce" providerId="ADAL" clId="{84DB8014-11D1-4067-AE41-E8BCECFB3BD7}" dt="2020-04-22T22:12:17.662" v="97" actId="26606"/>
          <ac:spMkLst>
            <pc:docMk/>
            <pc:sldMk cId="1015246418" sldId="263"/>
            <ac:spMk id="11" creationId="{C54E744A-A072-47AF-981A-37186176C2CC}"/>
          </ac:spMkLst>
        </pc:spChg>
        <pc:spChg chg="add del">
          <ac:chgData name="Jeffrey Zeidel" userId="1f74174e-cbe6-456c-87e7-c2fa55968cce" providerId="ADAL" clId="{84DB8014-11D1-4067-AE41-E8BCECFB3BD7}" dt="2020-04-22T22:12:17.662" v="97" actId="26606"/>
          <ac:spMkLst>
            <pc:docMk/>
            <pc:sldMk cId="1015246418" sldId="263"/>
            <ac:spMk id="13" creationId="{F0254341-1068-4FB7-8AEF-220C6EB4101F}"/>
          </ac:spMkLst>
        </pc:spChg>
        <pc:spChg chg="add del">
          <ac:chgData name="Jeffrey Zeidel" userId="1f74174e-cbe6-456c-87e7-c2fa55968cce" providerId="ADAL" clId="{84DB8014-11D1-4067-AE41-E8BCECFB3BD7}" dt="2020-04-22T22:11:47.453" v="64" actId="26606"/>
          <ac:spMkLst>
            <pc:docMk/>
            <pc:sldMk cId="1015246418" sldId="263"/>
            <ac:spMk id="15" creationId="{F0254341-1068-4FB7-8AEF-220C6EB4101F}"/>
          </ac:spMkLst>
        </pc:spChg>
        <pc:spChg chg="add del">
          <ac:chgData name="Jeffrey Zeidel" userId="1f74174e-cbe6-456c-87e7-c2fa55968cce" providerId="ADAL" clId="{84DB8014-11D1-4067-AE41-E8BCECFB3BD7}" dt="2020-04-22T22:12:13.628" v="90" actId="26606"/>
          <ac:spMkLst>
            <pc:docMk/>
            <pc:sldMk cId="1015246418" sldId="263"/>
            <ac:spMk id="16" creationId="{1EDD21E1-BAF0-4314-AB31-82ECB8AC9EA9}"/>
          </ac:spMkLst>
        </pc:spChg>
        <pc:spChg chg="add del">
          <ac:chgData name="Jeffrey Zeidel" userId="1f74174e-cbe6-456c-87e7-c2fa55968cce" providerId="ADAL" clId="{84DB8014-11D1-4067-AE41-E8BCECFB3BD7}" dt="2020-04-22T22:12:13.628" v="90" actId="26606"/>
          <ac:spMkLst>
            <pc:docMk/>
            <pc:sldMk cId="1015246418" sldId="263"/>
            <ac:spMk id="17" creationId="{FDC8619C-F25D-468E-95FA-2A2151D7DDD2}"/>
          </ac:spMkLst>
        </pc:spChg>
        <pc:spChg chg="add del">
          <ac:chgData name="Jeffrey Zeidel" userId="1f74174e-cbe6-456c-87e7-c2fa55968cce" providerId="ADAL" clId="{84DB8014-11D1-4067-AE41-E8BCECFB3BD7}" dt="2020-04-22T22:11:22.645" v="57" actId="26606"/>
          <ac:spMkLst>
            <pc:docMk/>
            <pc:sldMk cId="1015246418" sldId="263"/>
            <ac:spMk id="18" creationId="{1A44C337-3893-4B29-A265-B1329150B6AA}"/>
          </ac:spMkLst>
        </pc:spChg>
        <pc:spChg chg="add del">
          <ac:chgData name="Jeffrey Zeidel" userId="1f74174e-cbe6-456c-87e7-c2fa55968cce" providerId="ADAL" clId="{84DB8014-11D1-4067-AE41-E8BCECFB3BD7}" dt="2020-04-22T22:12:16.605" v="94" actId="26606"/>
          <ac:spMkLst>
            <pc:docMk/>
            <pc:sldMk cId="1015246418" sldId="263"/>
            <ac:spMk id="19" creationId="{39EE869B-085D-43B3-AED8-9B065561249F}"/>
          </ac:spMkLst>
        </pc:spChg>
        <pc:spChg chg="add del">
          <ac:chgData name="Jeffrey Zeidel" userId="1f74174e-cbe6-456c-87e7-c2fa55968cce" providerId="ADAL" clId="{84DB8014-11D1-4067-AE41-E8BCECFB3BD7}" dt="2020-04-22T22:12:16.605" v="94" actId="26606"/>
          <ac:spMkLst>
            <pc:docMk/>
            <pc:sldMk cId="1015246418" sldId="263"/>
            <ac:spMk id="21" creationId="{C54E744A-A072-47AF-981A-37186176C2CC}"/>
          </ac:spMkLst>
        </pc:spChg>
        <pc:spChg chg="add del">
          <ac:chgData name="Jeffrey Zeidel" userId="1f74174e-cbe6-456c-87e7-c2fa55968cce" providerId="ADAL" clId="{84DB8014-11D1-4067-AE41-E8BCECFB3BD7}" dt="2020-04-22T22:12:13.628" v="90" actId="26606"/>
          <ac:spMkLst>
            <pc:docMk/>
            <pc:sldMk cId="1015246418" sldId="263"/>
            <ac:spMk id="22" creationId="{7D9439D6-DEAD-4CEB-A61B-BE3D64D1B598}"/>
          </ac:spMkLst>
        </pc:spChg>
        <pc:spChg chg="add del">
          <ac:chgData name="Jeffrey Zeidel" userId="1f74174e-cbe6-456c-87e7-c2fa55968cce" providerId="ADAL" clId="{84DB8014-11D1-4067-AE41-E8BCECFB3BD7}" dt="2020-04-22T22:12:16.605" v="94" actId="26606"/>
          <ac:spMkLst>
            <pc:docMk/>
            <pc:sldMk cId="1015246418" sldId="263"/>
            <ac:spMk id="23" creationId="{F0254341-1068-4FB7-8AEF-220C6EB4101F}"/>
          </ac:spMkLst>
        </pc:spChg>
        <pc:spChg chg="add">
          <ac:chgData name="Jeffrey Zeidel" userId="1f74174e-cbe6-456c-87e7-c2fa55968cce" providerId="ADAL" clId="{84DB8014-11D1-4067-AE41-E8BCECFB3BD7}" dt="2020-04-22T22:12:17.662" v="97" actId="26606"/>
          <ac:spMkLst>
            <pc:docMk/>
            <pc:sldMk cId="1015246418" sldId="263"/>
            <ac:spMk id="24" creationId="{44A5AAD1-9616-4E1C-B3AC-E5497A6A3C2A}"/>
          </ac:spMkLst>
        </pc:spChg>
        <pc:spChg chg="add del">
          <ac:chgData name="Jeffrey Zeidel" userId="1f74174e-cbe6-456c-87e7-c2fa55968cce" providerId="ADAL" clId="{84DB8014-11D1-4067-AE41-E8BCECFB3BD7}" dt="2020-04-22T22:12:17.652" v="96" actId="26606"/>
          <ac:spMkLst>
            <pc:docMk/>
            <pc:sldMk cId="1015246418" sldId="263"/>
            <ac:spMk id="33" creationId="{1A44C337-3893-4B29-A265-B1329150B6AA}"/>
          </ac:spMkLst>
        </pc:spChg>
        <pc:spChg chg="add del">
          <ac:chgData name="Jeffrey Zeidel" userId="1f74174e-cbe6-456c-87e7-c2fa55968cce" providerId="ADAL" clId="{84DB8014-11D1-4067-AE41-E8BCECFB3BD7}" dt="2020-04-22T22:11:22.645" v="57" actId="26606"/>
          <ac:spMkLst>
            <pc:docMk/>
            <pc:sldMk cId="1015246418" sldId="263"/>
            <ac:spMk id="48" creationId="{AA5CD610-ED7C-4CED-A9A1-174432C88AF8}"/>
          </ac:spMkLst>
        </pc:spChg>
        <pc:spChg chg="add del">
          <ac:chgData name="Jeffrey Zeidel" userId="1f74174e-cbe6-456c-87e7-c2fa55968cce" providerId="ADAL" clId="{84DB8014-11D1-4067-AE41-E8BCECFB3BD7}" dt="2020-04-22T22:11:22.645" v="57" actId="26606"/>
          <ac:spMkLst>
            <pc:docMk/>
            <pc:sldMk cId="1015246418" sldId="263"/>
            <ac:spMk id="50" creationId="{0C4379BF-8C7A-480A-BC36-DA55D92A9356}"/>
          </ac:spMkLst>
        </pc:spChg>
        <pc:spChg chg="add del">
          <ac:chgData name="Jeffrey Zeidel" userId="1f74174e-cbe6-456c-87e7-c2fa55968cce" providerId="ADAL" clId="{84DB8014-11D1-4067-AE41-E8BCECFB3BD7}" dt="2020-04-22T22:12:17.652" v="96" actId="26606"/>
          <ac:spMkLst>
            <pc:docMk/>
            <pc:sldMk cId="1015246418" sldId="263"/>
            <ac:spMk id="54" creationId="{AA5CD610-ED7C-4CED-A9A1-174432C88AF8}"/>
          </ac:spMkLst>
        </pc:spChg>
        <pc:spChg chg="add del">
          <ac:chgData name="Jeffrey Zeidel" userId="1f74174e-cbe6-456c-87e7-c2fa55968cce" providerId="ADAL" clId="{84DB8014-11D1-4067-AE41-E8BCECFB3BD7}" dt="2020-04-22T22:12:17.652" v="96" actId="26606"/>
          <ac:spMkLst>
            <pc:docMk/>
            <pc:sldMk cId="1015246418" sldId="263"/>
            <ac:spMk id="55" creationId="{0C4379BF-8C7A-480A-BC36-DA55D92A9356}"/>
          </ac:spMkLst>
        </pc:spChg>
        <pc:spChg chg="add">
          <ac:chgData name="Jeffrey Zeidel" userId="1f74174e-cbe6-456c-87e7-c2fa55968cce" providerId="ADAL" clId="{84DB8014-11D1-4067-AE41-E8BCECFB3BD7}" dt="2020-04-22T22:12:17.662" v="97" actId="26606"/>
          <ac:spMkLst>
            <pc:docMk/>
            <pc:sldMk cId="1015246418" sldId="263"/>
            <ac:spMk id="57" creationId="{37B5A23F-7276-435D-91DA-09104D77774D}"/>
          </ac:spMkLst>
        </pc:spChg>
        <pc:spChg chg="add">
          <ac:chgData name="Jeffrey Zeidel" userId="1f74174e-cbe6-456c-87e7-c2fa55968cce" providerId="ADAL" clId="{84DB8014-11D1-4067-AE41-E8BCECFB3BD7}" dt="2020-04-22T22:12:17.662" v="97" actId="26606"/>
          <ac:spMkLst>
            <pc:docMk/>
            <pc:sldMk cId="1015246418" sldId="263"/>
            <ac:spMk id="58" creationId="{2F3ECD7F-BF61-4CB1-AA15-464BB771E778}"/>
          </ac:spMkLst>
        </pc:spChg>
        <pc:spChg chg="add">
          <ac:chgData name="Jeffrey Zeidel" userId="1f74174e-cbe6-456c-87e7-c2fa55968cce" providerId="ADAL" clId="{84DB8014-11D1-4067-AE41-E8BCECFB3BD7}" dt="2020-04-22T22:12:17.662" v="97" actId="26606"/>
          <ac:spMkLst>
            <pc:docMk/>
            <pc:sldMk cId="1015246418" sldId="263"/>
            <ac:spMk id="59" creationId="{966F1B29-3A08-4DB7-9F92-4C09B3BCFF14}"/>
          </ac:spMkLst>
        </pc:spChg>
        <pc:grpChg chg="add del">
          <ac:chgData name="Jeffrey Zeidel" userId="1f74174e-cbe6-456c-87e7-c2fa55968cce" providerId="ADAL" clId="{84DB8014-11D1-4067-AE41-E8BCECFB3BD7}" dt="2020-04-22T22:11:22.645" v="57" actId="26606"/>
          <ac:grpSpMkLst>
            <pc:docMk/>
            <pc:sldMk cId="1015246418" sldId="263"/>
            <ac:grpSpMk id="20" creationId="{81E0B358-1267-4844-8B3D-B7A279B4175A}"/>
          </ac:grpSpMkLst>
        </pc:grpChg>
        <pc:grpChg chg="add del">
          <ac:chgData name="Jeffrey Zeidel" userId="1f74174e-cbe6-456c-87e7-c2fa55968cce" providerId="ADAL" clId="{84DB8014-11D1-4067-AE41-E8BCECFB3BD7}" dt="2020-04-22T22:11:22.645" v="57" actId="26606"/>
          <ac:grpSpMkLst>
            <pc:docMk/>
            <pc:sldMk cId="1015246418" sldId="263"/>
            <ac:grpSpMk id="34" creationId="{AF44CA9C-80E8-44E1-A79C-D6EBFC73BCA0}"/>
          </ac:grpSpMkLst>
        </pc:grpChg>
        <pc:grpChg chg="add del">
          <ac:chgData name="Jeffrey Zeidel" userId="1f74174e-cbe6-456c-87e7-c2fa55968cce" providerId="ADAL" clId="{84DB8014-11D1-4067-AE41-E8BCECFB3BD7}" dt="2020-04-22T22:12:17.652" v="96" actId="26606"/>
          <ac:grpSpMkLst>
            <pc:docMk/>
            <pc:sldMk cId="1015246418" sldId="263"/>
            <ac:grpSpMk id="47" creationId="{81E0B358-1267-4844-8B3D-B7A279B4175A}"/>
          </ac:grpSpMkLst>
        </pc:grpChg>
        <pc:grpChg chg="add del">
          <ac:chgData name="Jeffrey Zeidel" userId="1f74174e-cbe6-456c-87e7-c2fa55968cce" providerId="ADAL" clId="{84DB8014-11D1-4067-AE41-E8BCECFB3BD7}" dt="2020-04-22T22:12:17.652" v="96" actId="26606"/>
          <ac:grpSpMkLst>
            <pc:docMk/>
            <pc:sldMk cId="1015246418" sldId="263"/>
            <ac:grpSpMk id="53" creationId="{AF44CA9C-80E8-44E1-A79C-D6EBFC73BCA0}"/>
          </ac:grpSpMkLst>
        </pc:grpChg>
        <pc:picChg chg="add mod">
          <ac:chgData name="Jeffrey Zeidel" userId="1f74174e-cbe6-456c-87e7-c2fa55968cce" providerId="ADAL" clId="{84DB8014-11D1-4067-AE41-E8BCECFB3BD7}" dt="2020-04-23T17:01:02.037" v="261" actId="14100"/>
          <ac:picMkLst>
            <pc:docMk/>
            <pc:sldMk cId="1015246418" sldId="263"/>
            <ac:picMk id="4" creationId="{7253E5F8-5A24-4EED-B40C-2091EB5D83D9}"/>
          </ac:picMkLst>
        </pc:picChg>
        <pc:picChg chg="add del mod ord">
          <ac:chgData name="Jeffrey Zeidel" userId="1f74174e-cbe6-456c-87e7-c2fa55968cce" providerId="ADAL" clId="{84DB8014-11D1-4067-AE41-E8BCECFB3BD7}" dt="2020-04-22T22:05:06.917" v="19" actId="478"/>
          <ac:picMkLst>
            <pc:docMk/>
            <pc:sldMk cId="1015246418" sldId="263"/>
            <ac:picMk id="4" creationId="{B1870C5B-9B3A-4ABB-A23B-8E12854DB8FF}"/>
          </ac:picMkLst>
        </pc:picChg>
        <pc:picChg chg="add del mod modCrop">
          <ac:chgData name="Jeffrey Zeidel" userId="1f74174e-cbe6-456c-87e7-c2fa55968cce" providerId="ADAL" clId="{84DB8014-11D1-4067-AE41-E8BCECFB3BD7}" dt="2020-04-22T22:06:12.215" v="31" actId="478"/>
          <ac:picMkLst>
            <pc:docMk/>
            <pc:sldMk cId="1015246418" sldId="263"/>
            <ac:picMk id="5" creationId="{B9D4CC79-8DB9-4BAA-8DBB-03B0B76C798A}"/>
          </ac:picMkLst>
        </pc:picChg>
        <pc:picChg chg="add del mod ord modCrop">
          <ac:chgData name="Jeffrey Zeidel" userId="1f74174e-cbe6-456c-87e7-c2fa55968cce" providerId="ADAL" clId="{84DB8014-11D1-4067-AE41-E8BCECFB3BD7}" dt="2020-04-23T17:00:56.851" v="258" actId="478"/>
          <ac:picMkLst>
            <pc:docMk/>
            <pc:sldMk cId="1015246418" sldId="263"/>
            <ac:picMk id="6" creationId="{E9FEF9A4-1CF3-4F95-AC9C-370E7BE7DC88}"/>
          </ac:picMkLst>
        </pc:picChg>
      </pc:sldChg>
      <pc:sldChg chg="addSp modSp mod setBg">
        <pc:chgData name="Jeffrey Zeidel" userId="1f74174e-cbe6-456c-87e7-c2fa55968cce" providerId="ADAL" clId="{84DB8014-11D1-4067-AE41-E8BCECFB3BD7}" dt="2020-05-08T18:57:56.826" v="3900" actId="20577"/>
        <pc:sldMkLst>
          <pc:docMk/>
          <pc:sldMk cId="1606159716" sldId="264"/>
        </pc:sldMkLst>
        <pc:spChg chg="mod">
          <ac:chgData name="Jeffrey Zeidel" userId="1f74174e-cbe6-456c-87e7-c2fa55968cce" providerId="ADAL" clId="{84DB8014-11D1-4067-AE41-E8BCECFB3BD7}" dt="2020-04-22T22:14:28.816" v="109" actId="26606"/>
          <ac:spMkLst>
            <pc:docMk/>
            <pc:sldMk cId="1606159716" sldId="264"/>
            <ac:spMk id="2" creationId="{9E50B297-1EC0-44D2-8CDF-2BC3D3EB30D9}"/>
          </ac:spMkLst>
        </pc:spChg>
        <pc:spChg chg="mod">
          <ac:chgData name="Jeffrey Zeidel" userId="1f74174e-cbe6-456c-87e7-c2fa55968cce" providerId="ADAL" clId="{84DB8014-11D1-4067-AE41-E8BCECFB3BD7}" dt="2020-05-08T18:57:56.826" v="3900" actId="20577"/>
          <ac:spMkLst>
            <pc:docMk/>
            <pc:sldMk cId="1606159716" sldId="264"/>
            <ac:spMk id="3" creationId="{1E3A11CA-8D21-43CD-B698-9A2BF6F44CD9}"/>
          </ac:spMkLst>
        </pc:spChg>
        <pc:spChg chg="add">
          <ac:chgData name="Jeffrey Zeidel" userId="1f74174e-cbe6-456c-87e7-c2fa55968cce" providerId="ADAL" clId="{84DB8014-11D1-4067-AE41-E8BCECFB3BD7}" dt="2020-04-22T22:14:28.816" v="109" actId="26606"/>
          <ac:spMkLst>
            <pc:docMk/>
            <pc:sldMk cId="1606159716" sldId="264"/>
            <ac:spMk id="9" creationId="{E491B121-12B5-4977-A064-636AB0B9B0BD}"/>
          </ac:spMkLst>
        </pc:spChg>
        <pc:spChg chg="add">
          <ac:chgData name="Jeffrey Zeidel" userId="1f74174e-cbe6-456c-87e7-c2fa55968cce" providerId="ADAL" clId="{84DB8014-11D1-4067-AE41-E8BCECFB3BD7}" dt="2020-04-22T22:14:28.816" v="109" actId="26606"/>
          <ac:spMkLst>
            <pc:docMk/>
            <pc:sldMk cId="1606159716" sldId="264"/>
            <ac:spMk id="11" creationId="{2ED05F70-AB3E-4472-B26B-EFE6A5A59BC8}"/>
          </ac:spMkLst>
        </pc:spChg>
        <pc:spChg chg="add">
          <ac:chgData name="Jeffrey Zeidel" userId="1f74174e-cbe6-456c-87e7-c2fa55968cce" providerId="ADAL" clId="{84DB8014-11D1-4067-AE41-E8BCECFB3BD7}" dt="2020-04-22T22:14:28.816" v="109" actId="26606"/>
          <ac:spMkLst>
            <pc:docMk/>
            <pc:sldMk cId="1606159716" sldId="264"/>
            <ac:spMk id="13" creationId="{21F6BE39-9E37-45F0-B10C-92305CFB7C77}"/>
          </ac:spMkLst>
        </pc:spChg>
        <pc:picChg chg="add mod modCrop">
          <ac:chgData name="Jeffrey Zeidel" userId="1f74174e-cbe6-456c-87e7-c2fa55968cce" providerId="ADAL" clId="{84DB8014-11D1-4067-AE41-E8BCECFB3BD7}" dt="2020-04-22T22:14:35.915" v="112" actId="14100"/>
          <ac:picMkLst>
            <pc:docMk/>
            <pc:sldMk cId="1606159716" sldId="264"/>
            <ac:picMk id="4" creationId="{99C914B8-56B0-4F4D-ABE4-F35CC0F2B4C6}"/>
          </ac:picMkLst>
        </pc:picChg>
      </pc:sldChg>
      <pc:sldChg chg="addSp delSp modSp mod setBg">
        <pc:chgData name="Jeffrey Zeidel" userId="1f74174e-cbe6-456c-87e7-c2fa55968cce" providerId="ADAL" clId="{84DB8014-11D1-4067-AE41-E8BCECFB3BD7}" dt="2020-04-22T22:16:51.066" v="134" actId="14100"/>
        <pc:sldMkLst>
          <pc:docMk/>
          <pc:sldMk cId="1964641500" sldId="265"/>
        </pc:sldMkLst>
        <pc:spChg chg="mod">
          <ac:chgData name="Jeffrey Zeidel" userId="1f74174e-cbe6-456c-87e7-c2fa55968cce" providerId="ADAL" clId="{84DB8014-11D1-4067-AE41-E8BCECFB3BD7}" dt="2020-04-22T22:16:35.125" v="128" actId="26606"/>
          <ac:spMkLst>
            <pc:docMk/>
            <pc:sldMk cId="1964641500" sldId="265"/>
            <ac:spMk id="2" creationId="{9E50B297-1EC0-44D2-8CDF-2BC3D3EB30D9}"/>
          </ac:spMkLst>
        </pc:spChg>
        <pc:spChg chg="mod ord">
          <ac:chgData name="Jeffrey Zeidel" userId="1f74174e-cbe6-456c-87e7-c2fa55968cce" providerId="ADAL" clId="{84DB8014-11D1-4067-AE41-E8BCECFB3BD7}" dt="2020-04-22T22:16:51.066" v="134" actId="14100"/>
          <ac:spMkLst>
            <pc:docMk/>
            <pc:sldMk cId="1964641500" sldId="265"/>
            <ac:spMk id="3" creationId="{1E3A11CA-8D21-43CD-B698-9A2BF6F44CD9}"/>
          </ac:spMkLst>
        </pc:spChg>
        <pc:spChg chg="add">
          <ac:chgData name="Jeffrey Zeidel" userId="1f74174e-cbe6-456c-87e7-c2fa55968cce" providerId="ADAL" clId="{84DB8014-11D1-4067-AE41-E8BCECFB3BD7}" dt="2020-04-22T22:16:35.125" v="128" actId="26606"/>
          <ac:spMkLst>
            <pc:docMk/>
            <pc:sldMk cId="1964641500" sldId="265"/>
            <ac:spMk id="6" creationId="{E491B121-12B5-4977-A064-636AB0B9B0BD}"/>
          </ac:spMkLst>
        </pc:spChg>
        <pc:spChg chg="add">
          <ac:chgData name="Jeffrey Zeidel" userId="1f74174e-cbe6-456c-87e7-c2fa55968cce" providerId="ADAL" clId="{84DB8014-11D1-4067-AE41-E8BCECFB3BD7}" dt="2020-04-22T22:16:35.125" v="128" actId="26606"/>
          <ac:spMkLst>
            <pc:docMk/>
            <pc:sldMk cId="1964641500" sldId="265"/>
            <ac:spMk id="7" creationId="{2ED05F70-AB3E-4472-B26B-EFE6A5A59BC8}"/>
          </ac:spMkLst>
        </pc:spChg>
        <pc:spChg chg="add del">
          <ac:chgData name="Jeffrey Zeidel" userId="1f74174e-cbe6-456c-87e7-c2fa55968cce" providerId="ADAL" clId="{84DB8014-11D1-4067-AE41-E8BCECFB3BD7}" dt="2020-04-22T22:16:21.780" v="125" actId="26606"/>
          <ac:spMkLst>
            <pc:docMk/>
            <pc:sldMk cId="1964641500" sldId="265"/>
            <ac:spMk id="9" creationId="{F7E42047-F7E7-4687-BBE0-D4BDC8E77BB1}"/>
          </ac:spMkLst>
        </pc:spChg>
        <pc:spChg chg="add">
          <ac:chgData name="Jeffrey Zeidel" userId="1f74174e-cbe6-456c-87e7-c2fa55968cce" providerId="ADAL" clId="{84DB8014-11D1-4067-AE41-E8BCECFB3BD7}" dt="2020-04-22T22:16:35.125" v="128" actId="26606"/>
          <ac:spMkLst>
            <pc:docMk/>
            <pc:sldMk cId="1964641500" sldId="265"/>
            <ac:spMk id="13" creationId="{21F6BE39-9E37-45F0-B10C-92305CFB7C77}"/>
          </ac:spMkLst>
        </pc:spChg>
        <pc:spChg chg="add del">
          <ac:chgData name="Jeffrey Zeidel" userId="1f74174e-cbe6-456c-87e7-c2fa55968cce" providerId="ADAL" clId="{84DB8014-11D1-4067-AE41-E8BCECFB3BD7}" dt="2020-04-22T22:16:21.780" v="125" actId="26606"/>
          <ac:spMkLst>
            <pc:docMk/>
            <pc:sldMk cId="1964641500" sldId="265"/>
            <ac:spMk id="39" creationId="{2C509E7A-337A-4664-BEC2-03F9BCA0A463}"/>
          </ac:spMkLst>
        </pc:spChg>
        <pc:spChg chg="add del">
          <ac:chgData name="Jeffrey Zeidel" userId="1f74174e-cbe6-456c-87e7-c2fa55968cce" providerId="ADAL" clId="{84DB8014-11D1-4067-AE41-E8BCECFB3BD7}" dt="2020-04-22T22:16:21.780" v="125" actId="26606"/>
          <ac:spMkLst>
            <pc:docMk/>
            <pc:sldMk cId="1964641500" sldId="265"/>
            <ac:spMk id="41" creationId="{D9AB99AB-E300-4B19-97C3-9A12EA3C7BDA}"/>
          </ac:spMkLst>
        </pc:spChg>
        <pc:spChg chg="add del">
          <ac:chgData name="Jeffrey Zeidel" userId="1f74174e-cbe6-456c-87e7-c2fa55968cce" providerId="ADAL" clId="{84DB8014-11D1-4067-AE41-E8BCECFB3BD7}" dt="2020-04-22T22:16:21.001" v="123" actId="26606"/>
          <ac:spMkLst>
            <pc:docMk/>
            <pc:sldMk cId="1964641500" sldId="265"/>
            <ac:spMk id="46" creationId="{E491B121-12B5-4977-A064-636AB0B9B0BD}"/>
          </ac:spMkLst>
        </pc:spChg>
        <pc:spChg chg="add del">
          <ac:chgData name="Jeffrey Zeidel" userId="1f74174e-cbe6-456c-87e7-c2fa55968cce" providerId="ADAL" clId="{84DB8014-11D1-4067-AE41-E8BCECFB3BD7}" dt="2020-04-22T22:16:21.001" v="123" actId="26606"/>
          <ac:spMkLst>
            <pc:docMk/>
            <pc:sldMk cId="1964641500" sldId="265"/>
            <ac:spMk id="48" creationId="{2ED05F70-AB3E-4472-B26B-EFE6A5A59BC8}"/>
          </ac:spMkLst>
        </pc:spChg>
        <pc:spChg chg="add del">
          <ac:chgData name="Jeffrey Zeidel" userId="1f74174e-cbe6-456c-87e7-c2fa55968cce" providerId="ADAL" clId="{84DB8014-11D1-4067-AE41-E8BCECFB3BD7}" dt="2020-04-22T22:16:21.001" v="123" actId="26606"/>
          <ac:spMkLst>
            <pc:docMk/>
            <pc:sldMk cId="1964641500" sldId="265"/>
            <ac:spMk id="50" creationId="{21F6BE39-9E37-45F0-B10C-92305CFB7C77}"/>
          </ac:spMkLst>
        </pc:spChg>
        <pc:grpChg chg="add del">
          <ac:chgData name="Jeffrey Zeidel" userId="1f74174e-cbe6-456c-87e7-c2fa55968cce" providerId="ADAL" clId="{84DB8014-11D1-4067-AE41-E8BCECFB3BD7}" dt="2020-04-22T22:16:21.780" v="125" actId="26606"/>
          <ac:grpSpMkLst>
            <pc:docMk/>
            <pc:sldMk cId="1964641500" sldId="265"/>
            <ac:grpSpMk id="11" creationId="{8D6F839A-C8D9-4FBC-8EFD-9E56D12F4CD0}"/>
          </ac:grpSpMkLst>
        </pc:grpChg>
        <pc:grpChg chg="add del">
          <ac:chgData name="Jeffrey Zeidel" userId="1f74174e-cbe6-456c-87e7-c2fa55968cce" providerId="ADAL" clId="{84DB8014-11D1-4067-AE41-E8BCECFB3BD7}" dt="2020-04-22T22:16:21.780" v="125" actId="26606"/>
          <ac:grpSpMkLst>
            <pc:docMk/>
            <pc:sldMk cId="1964641500" sldId="265"/>
            <ac:grpSpMk id="25" creationId="{70EDA856-A216-4EEC-9AB6-A59FFC703612}"/>
          </ac:grpSpMkLst>
        </pc:grpChg>
        <pc:picChg chg="add mod ord">
          <ac:chgData name="Jeffrey Zeidel" userId="1f74174e-cbe6-456c-87e7-c2fa55968cce" providerId="ADAL" clId="{84DB8014-11D1-4067-AE41-E8BCECFB3BD7}" dt="2020-04-22T22:16:45.163" v="132" actId="1076"/>
          <ac:picMkLst>
            <pc:docMk/>
            <pc:sldMk cId="1964641500" sldId="265"/>
            <ac:picMk id="4" creationId="{6C7D5AC0-BE1F-4C87-AE00-419E5B3A7CB7}"/>
          </ac:picMkLst>
        </pc:picChg>
      </pc:sldChg>
      <pc:sldChg chg="addSp delSp modSp add setBg delDesignElem">
        <pc:chgData name="Jeffrey Zeidel" userId="1f74174e-cbe6-456c-87e7-c2fa55968cce" providerId="ADAL" clId="{84DB8014-11D1-4067-AE41-E8BCECFB3BD7}" dt="2020-04-23T17:22:01.238" v="1941" actId="20577"/>
        <pc:sldMkLst>
          <pc:docMk/>
          <pc:sldMk cId="1181373749" sldId="272"/>
        </pc:sldMkLst>
        <pc:spChg chg="mod">
          <ac:chgData name="Jeffrey Zeidel" userId="1f74174e-cbe6-456c-87e7-c2fa55968cce" providerId="ADAL" clId="{84DB8014-11D1-4067-AE41-E8BCECFB3BD7}" dt="2020-04-23T17:12:35.381" v="856" actId="1076"/>
          <ac:spMkLst>
            <pc:docMk/>
            <pc:sldMk cId="1181373749" sldId="272"/>
            <ac:spMk id="2" creationId="{9E50B297-1EC0-44D2-8CDF-2BC3D3EB30D9}"/>
          </ac:spMkLst>
        </pc:spChg>
        <pc:spChg chg="mod">
          <ac:chgData name="Jeffrey Zeidel" userId="1f74174e-cbe6-456c-87e7-c2fa55968cce" providerId="ADAL" clId="{84DB8014-11D1-4067-AE41-E8BCECFB3BD7}" dt="2020-04-23T17:22:01.238" v="1941" actId="20577"/>
          <ac:spMkLst>
            <pc:docMk/>
            <pc:sldMk cId="1181373749" sldId="272"/>
            <ac:spMk id="3" creationId="{1E3A11CA-8D21-43CD-B698-9A2BF6F44CD9}"/>
          </ac:spMkLst>
        </pc:spChg>
        <pc:spChg chg="del">
          <ac:chgData name="Jeffrey Zeidel" userId="1f74174e-cbe6-456c-87e7-c2fa55968cce" providerId="ADAL" clId="{84DB8014-11D1-4067-AE41-E8BCECFB3BD7}" dt="2020-04-23T16:56:45.571" v="136"/>
          <ac:spMkLst>
            <pc:docMk/>
            <pc:sldMk cId="1181373749" sldId="272"/>
            <ac:spMk id="24" creationId="{44A5AAD1-9616-4E1C-B3AC-E5497A6A3C2A}"/>
          </ac:spMkLst>
        </pc:spChg>
        <pc:spChg chg="del">
          <ac:chgData name="Jeffrey Zeidel" userId="1f74174e-cbe6-456c-87e7-c2fa55968cce" providerId="ADAL" clId="{84DB8014-11D1-4067-AE41-E8BCECFB3BD7}" dt="2020-04-23T16:56:45.571" v="136"/>
          <ac:spMkLst>
            <pc:docMk/>
            <pc:sldMk cId="1181373749" sldId="272"/>
            <ac:spMk id="57" creationId="{37B5A23F-7276-435D-91DA-09104D77774D}"/>
          </ac:spMkLst>
        </pc:spChg>
        <pc:spChg chg="del">
          <ac:chgData name="Jeffrey Zeidel" userId="1f74174e-cbe6-456c-87e7-c2fa55968cce" providerId="ADAL" clId="{84DB8014-11D1-4067-AE41-E8BCECFB3BD7}" dt="2020-04-23T16:56:45.571" v="136"/>
          <ac:spMkLst>
            <pc:docMk/>
            <pc:sldMk cId="1181373749" sldId="272"/>
            <ac:spMk id="58" creationId="{2F3ECD7F-BF61-4CB1-AA15-464BB771E778}"/>
          </ac:spMkLst>
        </pc:spChg>
        <pc:spChg chg="del">
          <ac:chgData name="Jeffrey Zeidel" userId="1f74174e-cbe6-456c-87e7-c2fa55968cce" providerId="ADAL" clId="{84DB8014-11D1-4067-AE41-E8BCECFB3BD7}" dt="2020-04-23T16:56:45.571" v="136"/>
          <ac:spMkLst>
            <pc:docMk/>
            <pc:sldMk cId="1181373749" sldId="272"/>
            <ac:spMk id="59" creationId="{966F1B29-3A08-4DB7-9F92-4C09B3BCFF14}"/>
          </ac:spMkLst>
        </pc:spChg>
        <pc:picChg chg="del">
          <ac:chgData name="Jeffrey Zeidel" userId="1f74174e-cbe6-456c-87e7-c2fa55968cce" providerId="ADAL" clId="{84DB8014-11D1-4067-AE41-E8BCECFB3BD7}" dt="2020-04-23T17:01:06.459" v="262" actId="478"/>
          <ac:picMkLst>
            <pc:docMk/>
            <pc:sldMk cId="1181373749" sldId="272"/>
            <ac:picMk id="6" creationId="{E9FEF9A4-1CF3-4F95-AC9C-370E7BE7DC88}"/>
          </ac:picMkLst>
        </pc:picChg>
        <pc:picChg chg="add mod">
          <ac:chgData name="Jeffrey Zeidel" userId="1f74174e-cbe6-456c-87e7-c2fa55968cce" providerId="ADAL" clId="{84DB8014-11D1-4067-AE41-E8BCECFB3BD7}" dt="2020-04-23T17:01:09.792" v="264" actId="1076"/>
          <ac:picMkLst>
            <pc:docMk/>
            <pc:sldMk cId="1181373749" sldId="272"/>
            <ac:picMk id="9" creationId="{118EDE3F-0DD8-4974-8213-F97B8EB73B6B}"/>
          </ac:picMkLst>
        </pc:picChg>
      </pc:sldChg>
      <pc:sldChg chg="addSp delSp modSp add setBg delDesignElem">
        <pc:chgData name="Jeffrey Zeidel" userId="1f74174e-cbe6-456c-87e7-c2fa55968cce" providerId="ADAL" clId="{84DB8014-11D1-4067-AE41-E8BCECFB3BD7}" dt="2020-04-23T17:34:52.411" v="2868" actId="20577"/>
        <pc:sldMkLst>
          <pc:docMk/>
          <pc:sldMk cId="3995181973" sldId="273"/>
        </pc:sldMkLst>
        <pc:spChg chg="mod">
          <ac:chgData name="Jeffrey Zeidel" userId="1f74174e-cbe6-456c-87e7-c2fa55968cce" providerId="ADAL" clId="{84DB8014-11D1-4067-AE41-E8BCECFB3BD7}" dt="2020-04-23T17:22:57.557" v="1943" actId="1076"/>
          <ac:spMkLst>
            <pc:docMk/>
            <pc:sldMk cId="3995181973" sldId="273"/>
            <ac:spMk id="2" creationId="{9E50B297-1EC0-44D2-8CDF-2BC3D3EB30D9}"/>
          </ac:spMkLst>
        </pc:spChg>
        <pc:spChg chg="mod">
          <ac:chgData name="Jeffrey Zeidel" userId="1f74174e-cbe6-456c-87e7-c2fa55968cce" providerId="ADAL" clId="{84DB8014-11D1-4067-AE41-E8BCECFB3BD7}" dt="2020-04-23T17:34:52.411" v="2868" actId="20577"/>
          <ac:spMkLst>
            <pc:docMk/>
            <pc:sldMk cId="3995181973" sldId="273"/>
            <ac:spMk id="3" creationId="{1E3A11CA-8D21-43CD-B698-9A2BF6F44CD9}"/>
          </ac:spMkLst>
        </pc:spChg>
        <pc:spChg chg="del">
          <ac:chgData name="Jeffrey Zeidel" userId="1f74174e-cbe6-456c-87e7-c2fa55968cce" providerId="ADAL" clId="{84DB8014-11D1-4067-AE41-E8BCECFB3BD7}" dt="2020-04-23T16:56:46.977" v="138"/>
          <ac:spMkLst>
            <pc:docMk/>
            <pc:sldMk cId="3995181973" sldId="273"/>
            <ac:spMk id="24" creationId="{44A5AAD1-9616-4E1C-B3AC-E5497A6A3C2A}"/>
          </ac:spMkLst>
        </pc:spChg>
        <pc:spChg chg="del">
          <ac:chgData name="Jeffrey Zeidel" userId="1f74174e-cbe6-456c-87e7-c2fa55968cce" providerId="ADAL" clId="{84DB8014-11D1-4067-AE41-E8BCECFB3BD7}" dt="2020-04-23T16:56:46.977" v="138"/>
          <ac:spMkLst>
            <pc:docMk/>
            <pc:sldMk cId="3995181973" sldId="273"/>
            <ac:spMk id="57" creationId="{37B5A23F-7276-435D-91DA-09104D77774D}"/>
          </ac:spMkLst>
        </pc:spChg>
        <pc:spChg chg="del">
          <ac:chgData name="Jeffrey Zeidel" userId="1f74174e-cbe6-456c-87e7-c2fa55968cce" providerId="ADAL" clId="{84DB8014-11D1-4067-AE41-E8BCECFB3BD7}" dt="2020-04-23T16:56:46.977" v="138"/>
          <ac:spMkLst>
            <pc:docMk/>
            <pc:sldMk cId="3995181973" sldId="273"/>
            <ac:spMk id="58" creationId="{2F3ECD7F-BF61-4CB1-AA15-464BB771E778}"/>
          </ac:spMkLst>
        </pc:spChg>
        <pc:spChg chg="del">
          <ac:chgData name="Jeffrey Zeidel" userId="1f74174e-cbe6-456c-87e7-c2fa55968cce" providerId="ADAL" clId="{84DB8014-11D1-4067-AE41-E8BCECFB3BD7}" dt="2020-04-23T16:56:46.977" v="138"/>
          <ac:spMkLst>
            <pc:docMk/>
            <pc:sldMk cId="3995181973" sldId="273"/>
            <ac:spMk id="59" creationId="{966F1B29-3A08-4DB7-9F92-4C09B3BCFF14}"/>
          </ac:spMkLst>
        </pc:spChg>
        <pc:picChg chg="del">
          <ac:chgData name="Jeffrey Zeidel" userId="1f74174e-cbe6-456c-87e7-c2fa55968cce" providerId="ADAL" clId="{84DB8014-11D1-4067-AE41-E8BCECFB3BD7}" dt="2020-04-23T17:01:12.811" v="265" actId="478"/>
          <ac:picMkLst>
            <pc:docMk/>
            <pc:sldMk cId="3995181973" sldId="273"/>
            <ac:picMk id="6" creationId="{E9FEF9A4-1CF3-4F95-AC9C-370E7BE7DC88}"/>
          </ac:picMkLst>
        </pc:picChg>
        <pc:picChg chg="add mod">
          <ac:chgData name="Jeffrey Zeidel" userId="1f74174e-cbe6-456c-87e7-c2fa55968cce" providerId="ADAL" clId="{84DB8014-11D1-4067-AE41-E8BCECFB3BD7}" dt="2020-04-23T17:01:14.919" v="267" actId="1076"/>
          <ac:picMkLst>
            <pc:docMk/>
            <pc:sldMk cId="3995181973" sldId="273"/>
            <ac:picMk id="9" creationId="{F7B59248-B9D2-4B15-9C41-BAB024303177}"/>
          </ac:picMkLst>
        </pc:picChg>
      </pc:sldChg>
      <pc:sldChg chg="delSp modSp add mod setBg delDesignElem">
        <pc:chgData name="Jeffrey Zeidel" userId="1f74174e-cbe6-456c-87e7-c2fa55968cce" providerId="ADAL" clId="{84DB8014-11D1-4067-AE41-E8BCECFB3BD7}" dt="2020-05-08T18:57:12.418" v="3885" actId="20577"/>
        <pc:sldMkLst>
          <pc:docMk/>
          <pc:sldMk cId="2204153212" sldId="274"/>
        </pc:sldMkLst>
        <pc:spChg chg="mod">
          <ac:chgData name="Jeffrey Zeidel" userId="1f74174e-cbe6-456c-87e7-c2fa55968cce" providerId="ADAL" clId="{84DB8014-11D1-4067-AE41-E8BCECFB3BD7}" dt="2020-05-08T18:57:12.418" v="3885" actId="20577"/>
          <ac:spMkLst>
            <pc:docMk/>
            <pc:sldMk cId="2204153212" sldId="274"/>
            <ac:spMk id="3" creationId="{1E3A11CA-8D21-43CD-B698-9A2BF6F44CD9}"/>
          </ac:spMkLst>
        </pc:spChg>
        <pc:spChg chg="del">
          <ac:chgData name="Jeffrey Zeidel" userId="1f74174e-cbe6-456c-87e7-c2fa55968cce" providerId="ADAL" clId="{84DB8014-11D1-4067-AE41-E8BCECFB3BD7}" dt="2020-05-08T18:20:31.866" v="2870"/>
          <ac:spMkLst>
            <pc:docMk/>
            <pc:sldMk cId="2204153212" sldId="274"/>
            <ac:spMk id="9" creationId="{E491B121-12B5-4977-A064-636AB0B9B0BD}"/>
          </ac:spMkLst>
        </pc:spChg>
        <pc:spChg chg="del">
          <ac:chgData name="Jeffrey Zeidel" userId="1f74174e-cbe6-456c-87e7-c2fa55968cce" providerId="ADAL" clId="{84DB8014-11D1-4067-AE41-E8BCECFB3BD7}" dt="2020-05-08T18:20:31.866" v="2870"/>
          <ac:spMkLst>
            <pc:docMk/>
            <pc:sldMk cId="2204153212" sldId="274"/>
            <ac:spMk id="11" creationId="{2ED05F70-AB3E-4472-B26B-EFE6A5A59BC8}"/>
          </ac:spMkLst>
        </pc:spChg>
        <pc:spChg chg="del">
          <ac:chgData name="Jeffrey Zeidel" userId="1f74174e-cbe6-456c-87e7-c2fa55968cce" providerId="ADAL" clId="{84DB8014-11D1-4067-AE41-E8BCECFB3BD7}" dt="2020-05-08T18:20:31.866" v="2870"/>
          <ac:spMkLst>
            <pc:docMk/>
            <pc:sldMk cId="2204153212" sldId="274"/>
            <ac:spMk id="13" creationId="{21F6BE39-9E37-45F0-B10C-92305CFB7C77}"/>
          </ac:spMkLst>
        </pc:spChg>
      </pc:sldChg>
      <pc:sldChg chg="delSp modSp add mod setBg delDesignElem">
        <pc:chgData name="Jeffrey Zeidel" userId="1f74174e-cbe6-456c-87e7-c2fa55968cce" providerId="ADAL" clId="{84DB8014-11D1-4067-AE41-E8BCECFB3BD7}" dt="2020-05-08T20:11:55.346" v="4393" actId="20577"/>
        <pc:sldMkLst>
          <pc:docMk/>
          <pc:sldMk cId="1929140955" sldId="275"/>
        </pc:sldMkLst>
        <pc:spChg chg="mod">
          <ac:chgData name="Jeffrey Zeidel" userId="1f74174e-cbe6-456c-87e7-c2fa55968cce" providerId="ADAL" clId="{84DB8014-11D1-4067-AE41-E8BCECFB3BD7}" dt="2020-05-08T20:11:55.346" v="4393" actId="20577"/>
          <ac:spMkLst>
            <pc:docMk/>
            <pc:sldMk cId="1929140955" sldId="275"/>
            <ac:spMk id="3" creationId="{1E3A11CA-8D21-43CD-B698-9A2BF6F44CD9}"/>
          </ac:spMkLst>
        </pc:spChg>
        <pc:spChg chg="del">
          <ac:chgData name="Jeffrey Zeidel" userId="1f74174e-cbe6-456c-87e7-c2fa55968cce" providerId="ADAL" clId="{84DB8014-11D1-4067-AE41-E8BCECFB3BD7}" dt="2020-05-08T18:20:32.599" v="2872"/>
          <ac:spMkLst>
            <pc:docMk/>
            <pc:sldMk cId="1929140955" sldId="275"/>
            <ac:spMk id="9" creationId="{E491B121-12B5-4977-A064-636AB0B9B0BD}"/>
          </ac:spMkLst>
        </pc:spChg>
        <pc:spChg chg="del">
          <ac:chgData name="Jeffrey Zeidel" userId="1f74174e-cbe6-456c-87e7-c2fa55968cce" providerId="ADAL" clId="{84DB8014-11D1-4067-AE41-E8BCECFB3BD7}" dt="2020-05-08T18:20:32.599" v="2872"/>
          <ac:spMkLst>
            <pc:docMk/>
            <pc:sldMk cId="1929140955" sldId="275"/>
            <ac:spMk id="11" creationId="{2ED05F70-AB3E-4472-B26B-EFE6A5A59BC8}"/>
          </ac:spMkLst>
        </pc:spChg>
        <pc:spChg chg="del">
          <ac:chgData name="Jeffrey Zeidel" userId="1f74174e-cbe6-456c-87e7-c2fa55968cce" providerId="ADAL" clId="{84DB8014-11D1-4067-AE41-E8BCECFB3BD7}" dt="2020-05-08T18:20:32.599" v="2872"/>
          <ac:spMkLst>
            <pc:docMk/>
            <pc:sldMk cId="1929140955" sldId="275"/>
            <ac:spMk id="13" creationId="{21F6BE39-9E37-45F0-B10C-92305CFB7C77}"/>
          </ac:spMkLst>
        </pc:spChg>
      </pc:sldChg>
    </pc:docChg>
  </pc:docChgLst>
  <pc:docChgLst>
    <pc:chgData name="Jeffrey Zeidel" userId="S::jzeidel@dawsoncollege.qc.ca::1f74174e-cbe6-456c-87e7-c2fa55968cce" providerId="AD" clId="Web-{F1C4CCC2-1BF2-122A-A6CC-D522915535B5}"/>
    <pc:docChg chg="delSld modSld">
      <pc:chgData name="Jeffrey Zeidel" userId="S::jzeidel@dawsoncollege.qc.ca::1f74174e-cbe6-456c-87e7-c2fa55968cce" providerId="AD" clId="Web-{F1C4CCC2-1BF2-122A-A6CC-D522915535B5}" dt="2020-09-15T20:12:19.264" v="2564" actId="20577"/>
      <pc:docMkLst>
        <pc:docMk/>
      </pc:docMkLst>
      <pc:sldChg chg="modSp">
        <pc:chgData name="Jeffrey Zeidel" userId="S::jzeidel@dawsoncollege.qc.ca::1f74174e-cbe6-456c-87e7-c2fa55968cce" providerId="AD" clId="Web-{F1C4CCC2-1BF2-122A-A6CC-D522915535B5}" dt="2020-09-15T19:43:10.531" v="6" actId="20577"/>
        <pc:sldMkLst>
          <pc:docMk/>
          <pc:sldMk cId="2707712384" sldId="259"/>
        </pc:sldMkLst>
        <pc:spChg chg="mod">
          <ac:chgData name="Jeffrey Zeidel" userId="S::jzeidel@dawsoncollege.qc.ca::1f74174e-cbe6-456c-87e7-c2fa55968cce" providerId="AD" clId="Web-{F1C4CCC2-1BF2-122A-A6CC-D522915535B5}" dt="2020-09-15T19:43:10.531" v="6" actId="20577"/>
          <ac:spMkLst>
            <pc:docMk/>
            <pc:sldMk cId="2707712384" sldId="259"/>
            <ac:spMk id="3" creationId="{1E3A11CA-8D21-43CD-B698-9A2BF6F44CD9}"/>
          </ac:spMkLst>
        </pc:spChg>
      </pc:sldChg>
      <pc:sldChg chg="del">
        <pc:chgData name="Jeffrey Zeidel" userId="S::jzeidel@dawsoncollege.qc.ca::1f74174e-cbe6-456c-87e7-c2fa55968cce" providerId="AD" clId="Web-{F1C4CCC2-1BF2-122A-A6CC-D522915535B5}" dt="2020-09-15T19:44:30.438" v="8"/>
        <pc:sldMkLst>
          <pc:docMk/>
          <pc:sldMk cId="4022061206" sldId="261"/>
        </pc:sldMkLst>
      </pc:sldChg>
      <pc:sldChg chg="modSp">
        <pc:chgData name="Jeffrey Zeidel" userId="S::jzeidel@dawsoncollege.qc.ca::1f74174e-cbe6-456c-87e7-c2fa55968cce" providerId="AD" clId="Web-{F1C4CCC2-1BF2-122A-A6CC-D522915535B5}" dt="2020-09-15T20:04:51.167" v="1596" actId="20577"/>
        <pc:sldMkLst>
          <pc:docMk/>
          <pc:sldMk cId="1522185744" sldId="266"/>
        </pc:sldMkLst>
        <pc:spChg chg="mod">
          <ac:chgData name="Jeffrey Zeidel" userId="S::jzeidel@dawsoncollege.qc.ca::1f74174e-cbe6-456c-87e7-c2fa55968cce" providerId="AD" clId="Web-{F1C4CCC2-1BF2-122A-A6CC-D522915535B5}" dt="2020-09-15T20:04:51.167" v="1596" actId="20577"/>
          <ac:spMkLst>
            <pc:docMk/>
            <pc:sldMk cId="1522185744" sldId="266"/>
            <ac:spMk id="3" creationId="{1E3A11CA-8D21-43CD-B698-9A2BF6F44CD9}"/>
          </ac:spMkLst>
        </pc:spChg>
      </pc:sldChg>
      <pc:sldChg chg="modSp">
        <pc:chgData name="Jeffrey Zeidel" userId="S::jzeidel@dawsoncollege.qc.ca::1f74174e-cbe6-456c-87e7-c2fa55968cce" providerId="AD" clId="Web-{F1C4CCC2-1BF2-122A-A6CC-D522915535B5}" dt="2020-09-15T20:12:19.264" v="2563" actId="20577"/>
        <pc:sldMkLst>
          <pc:docMk/>
          <pc:sldMk cId="459295503" sldId="267"/>
        </pc:sldMkLst>
        <pc:spChg chg="mod">
          <ac:chgData name="Jeffrey Zeidel" userId="S::jzeidel@dawsoncollege.qc.ca::1f74174e-cbe6-456c-87e7-c2fa55968cce" providerId="AD" clId="Web-{F1C4CCC2-1BF2-122A-A6CC-D522915535B5}" dt="2020-09-15T20:12:19.264" v="2563" actId="20577"/>
          <ac:spMkLst>
            <pc:docMk/>
            <pc:sldMk cId="459295503" sldId="267"/>
            <ac:spMk id="3" creationId="{1E3A11CA-8D21-43CD-B698-9A2BF6F44CD9}"/>
          </ac:spMkLst>
        </pc:spChg>
      </pc:sldChg>
      <pc:sldChg chg="modSp">
        <pc:chgData name="Jeffrey Zeidel" userId="S::jzeidel@dawsoncollege.qc.ca::1f74174e-cbe6-456c-87e7-c2fa55968cce" providerId="AD" clId="Web-{F1C4CCC2-1BF2-122A-A6CC-D522915535B5}" dt="2020-09-15T19:57:08.381" v="793" actId="20577"/>
        <pc:sldMkLst>
          <pc:docMk/>
          <pc:sldMk cId="3449370488" sldId="278"/>
        </pc:sldMkLst>
        <pc:spChg chg="mod">
          <ac:chgData name="Jeffrey Zeidel" userId="S::jzeidel@dawsoncollege.qc.ca::1f74174e-cbe6-456c-87e7-c2fa55968cce" providerId="AD" clId="Web-{F1C4CCC2-1BF2-122A-A6CC-D522915535B5}" dt="2020-09-15T19:57:08.381" v="793" actId="20577"/>
          <ac:spMkLst>
            <pc:docMk/>
            <pc:sldMk cId="3449370488" sldId="278"/>
            <ac:spMk id="3" creationId="{1E3A11CA-8D21-43CD-B698-9A2BF6F44CD9}"/>
          </ac:spMkLst>
        </pc:spChg>
      </pc:sldChg>
    </pc:docChg>
  </pc:docChgLst>
  <pc:docChgLst>
    <pc:chgData name="Jeffrey Zeidel" userId="S::jzeidel@dawsoncollege.qc.ca::1f74174e-cbe6-456c-87e7-c2fa55968cce" providerId="AD" clId="Web-{A2BA296A-9015-C118-877D-A73754C82BF6}"/>
    <pc:docChg chg="modSld">
      <pc:chgData name="Jeffrey Zeidel" userId="S::jzeidel@dawsoncollege.qc.ca::1f74174e-cbe6-456c-87e7-c2fa55968cce" providerId="AD" clId="Web-{A2BA296A-9015-C118-877D-A73754C82BF6}" dt="2020-09-23T18:07:41.330" v="13" actId="1076"/>
      <pc:docMkLst>
        <pc:docMk/>
      </pc:docMkLst>
      <pc:sldChg chg="addSp delSp modSp">
        <pc:chgData name="Jeffrey Zeidel" userId="S::jzeidel@dawsoncollege.qc.ca::1f74174e-cbe6-456c-87e7-c2fa55968cce" providerId="AD" clId="Web-{A2BA296A-9015-C118-877D-A73754C82BF6}" dt="2020-09-23T18:07:41.330" v="13" actId="1076"/>
        <pc:sldMkLst>
          <pc:docMk/>
          <pc:sldMk cId="1678206372" sldId="258"/>
        </pc:sldMkLst>
        <pc:spChg chg="mod">
          <ac:chgData name="Jeffrey Zeidel" userId="S::jzeidel@dawsoncollege.qc.ca::1f74174e-cbe6-456c-87e7-c2fa55968cce" providerId="AD" clId="Web-{A2BA296A-9015-C118-877D-A73754C82BF6}" dt="2020-09-23T18:07:18.142" v="8"/>
          <ac:spMkLst>
            <pc:docMk/>
            <pc:sldMk cId="1678206372" sldId="258"/>
            <ac:spMk id="2" creationId="{9E50B297-1EC0-44D2-8CDF-2BC3D3EB30D9}"/>
          </ac:spMkLst>
        </pc:spChg>
        <pc:spChg chg="add del">
          <ac:chgData name="Jeffrey Zeidel" userId="S::jzeidel@dawsoncollege.qc.ca::1f74174e-cbe6-456c-87e7-c2fa55968cce" providerId="AD" clId="Web-{A2BA296A-9015-C118-877D-A73754C82BF6}" dt="2020-09-23T18:07:18.142" v="8"/>
          <ac:spMkLst>
            <pc:docMk/>
            <pc:sldMk cId="1678206372" sldId="258"/>
            <ac:spMk id="89" creationId="{DE91395A-2D18-4AF6-A0AC-AAA7189FED11}"/>
          </ac:spMkLst>
        </pc:spChg>
        <pc:spChg chg="add del">
          <ac:chgData name="Jeffrey Zeidel" userId="S::jzeidel@dawsoncollege.qc.ca::1f74174e-cbe6-456c-87e7-c2fa55968cce" providerId="AD" clId="Web-{A2BA296A-9015-C118-877D-A73754C82BF6}" dt="2020-09-23T18:07:18.142" v="8"/>
          <ac:spMkLst>
            <pc:docMk/>
            <pc:sldMk cId="1678206372" sldId="258"/>
            <ac:spMk id="91" creationId="{7BD08880-457D-4C62-A3B5-6A9B0878C7E9}"/>
          </ac:spMkLst>
        </pc:spChg>
        <pc:spChg chg="add del">
          <ac:chgData name="Jeffrey Zeidel" userId="S::jzeidel@dawsoncollege.qc.ca::1f74174e-cbe6-456c-87e7-c2fa55968cce" providerId="AD" clId="Web-{A2BA296A-9015-C118-877D-A73754C82BF6}" dt="2020-09-23T18:07:18.142" v="8"/>
          <ac:spMkLst>
            <pc:docMk/>
            <pc:sldMk cId="1678206372" sldId="258"/>
            <ac:spMk id="93" creationId="{FA94DED7-0A28-4AD9-8747-E94113225016}"/>
          </ac:spMkLst>
        </pc:spChg>
        <pc:spChg chg="add del">
          <ac:chgData name="Jeffrey Zeidel" userId="S::jzeidel@dawsoncollege.qc.ca::1f74174e-cbe6-456c-87e7-c2fa55968cce" providerId="AD" clId="Web-{A2BA296A-9015-C118-877D-A73754C82BF6}" dt="2020-09-23T18:07:18.142" v="8"/>
          <ac:spMkLst>
            <pc:docMk/>
            <pc:sldMk cId="1678206372" sldId="258"/>
            <ac:spMk id="95" creationId="{6F175609-91A3-416E-BC3D-7548FDE02910}"/>
          </ac:spMkLst>
        </pc:spChg>
        <pc:spChg chg="add del">
          <ac:chgData name="Jeffrey Zeidel" userId="S::jzeidel@dawsoncollege.qc.ca::1f74174e-cbe6-456c-87e7-c2fa55968cce" providerId="AD" clId="Web-{A2BA296A-9015-C118-877D-A73754C82BF6}" dt="2020-09-23T18:07:18.142" v="8"/>
          <ac:spMkLst>
            <pc:docMk/>
            <pc:sldMk cId="1678206372" sldId="258"/>
            <ac:spMk id="97" creationId="{9A3B0D54-9DF0-4FF8-A0AA-B4234DF358EF}"/>
          </ac:spMkLst>
        </pc:spChg>
        <pc:spChg chg="add del">
          <ac:chgData name="Jeffrey Zeidel" userId="S::jzeidel@dawsoncollege.qc.ca::1f74174e-cbe6-456c-87e7-c2fa55968cce" providerId="AD" clId="Web-{A2BA296A-9015-C118-877D-A73754C82BF6}" dt="2020-09-23T18:06:41.640" v="3"/>
          <ac:spMkLst>
            <pc:docMk/>
            <pc:sldMk cId="1678206372" sldId="258"/>
            <ac:spMk id="139" creationId="{DE91395A-2D18-4AF6-A0AC-AAA7189FED11}"/>
          </ac:spMkLst>
        </pc:spChg>
        <pc:spChg chg="add del">
          <ac:chgData name="Jeffrey Zeidel" userId="S::jzeidel@dawsoncollege.qc.ca::1f74174e-cbe6-456c-87e7-c2fa55968cce" providerId="AD" clId="Web-{A2BA296A-9015-C118-877D-A73754C82BF6}" dt="2020-09-23T18:06:41.640" v="3"/>
          <ac:spMkLst>
            <pc:docMk/>
            <pc:sldMk cId="1678206372" sldId="258"/>
            <ac:spMk id="140" creationId="{7BD08880-457D-4C62-A3B5-6A9B0878C7E9}"/>
          </ac:spMkLst>
        </pc:spChg>
        <pc:spChg chg="add del">
          <ac:chgData name="Jeffrey Zeidel" userId="S::jzeidel@dawsoncollege.qc.ca::1f74174e-cbe6-456c-87e7-c2fa55968cce" providerId="AD" clId="Web-{A2BA296A-9015-C118-877D-A73754C82BF6}" dt="2020-09-23T18:06:41.640" v="3"/>
          <ac:spMkLst>
            <pc:docMk/>
            <pc:sldMk cId="1678206372" sldId="258"/>
            <ac:spMk id="141" creationId="{FA94DED7-0A28-4AD9-8747-E94113225016}"/>
          </ac:spMkLst>
        </pc:spChg>
        <pc:spChg chg="add del">
          <ac:chgData name="Jeffrey Zeidel" userId="S::jzeidel@dawsoncollege.qc.ca::1f74174e-cbe6-456c-87e7-c2fa55968cce" providerId="AD" clId="Web-{A2BA296A-9015-C118-877D-A73754C82BF6}" dt="2020-09-23T18:06:41.640" v="3"/>
          <ac:spMkLst>
            <pc:docMk/>
            <pc:sldMk cId="1678206372" sldId="258"/>
            <ac:spMk id="142" creationId="{6F175609-91A3-416E-BC3D-7548FDE02910}"/>
          </ac:spMkLst>
        </pc:spChg>
        <pc:spChg chg="add del">
          <ac:chgData name="Jeffrey Zeidel" userId="S::jzeidel@dawsoncollege.qc.ca::1f74174e-cbe6-456c-87e7-c2fa55968cce" providerId="AD" clId="Web-{A2BA296A-9015-C118-877D-A73754C82BF6}" dt="2020-09-23T18:06:41.640" v="3"/>
          <ac:spMkLst>
            <pc:docMk/>
            <pc:sldMk cId="1678206372" sldId="258"/>
            <ac:spMk id="143" creationId="{9A3B0D54-9DF0-4FF8-A0AA-B4234DF358EF}"/>
          </ac:spMkLst>
        </pc:spChg>
        <pc:spChg chg="add">
          <ac:chgData name="Jeffrey Zeidel" userId="S::jzeidel@dawsoncollege.qc.ca::1f74174e-cbe6-456c-87e7-c2fa55968cce" providerId="AD" clId="Web-{A2BA296A-9015-C118-877D-A73754C82BF6}" dt="2020-09-23T18:07:18.142" v="8"/>
          <ac:spMkLst>
            <pc:docMk/>
            <pc:sldMk cId="1678206372" sldId="258"/>
            <ac:spMk id="146" creationId="{1996130F-9AB5-4DE9-8574-3AF891C5C172}"/>
          </ac:spMkLst>
        </pc:spChg>
        <pc:spChg chg="add">
          <ac:chgData name="Jeffrey Zeidel" userId="S::jzeidel@dawsoncollege.qc.ca::1f74174e-cbe6-456c-87e7-c2fa55968cce" providerId="AD" clId="Web-{A2BA296A-9015-C118-877D-A73754C82BF6}" dt="2020-09-23T18:07:18.142" v="8"/>
          <ac:spMkLst>
            <pc:docMk/>
            <pc:sldMk cId="1678206372" sldId="258"/>
            <ac:spMk id="147" creationId="{3623DEAC-F39C-45D6-86DC-1033F6429528}"/>
          </ac:spMkLst>
        </pc:spChg>
        <pc:spChg chg="add">
          <ac:chgData name="Jeffrey Zeidel" userId="S::jzeidel@dawsoncollege.qc.ca::1f74174e-cbe6-456c-87e7-c2fa55968cce" providerId="AD" clId="Web-{A2BA296A-9015-C118-877D-A73754C82BF6}" dt="2020-09-23T18:07:18.142" v="8"/>
          <ac:spMkLst>
            <pc:docMk/>
            <pc:sldMk cId="1678206372" sldId="258"/>
            <ac:spMk id="148" creationId="{A692209D-B607-46C3-8560-07AF72291659}"/>
          </ac:spMkLst>
        </pc:spChg>
        <pc:spChg chg="add">
          <ac:chgData name="Jeffrey Zeidel" userId="S::jzeidel@dawsoncollege.qc.ca::1f74174e-cbe6-456c-87e7-c2fa55968cce" providerId="AD" clId="Web-{A2BA296A-9015-C118-877D-A73754C82BF6}" dt="2020-09-23T18:07:18.142" v="8"/>
          <ac:spMkLst>
            <pc:docMk/>
            <pc:sldMk cId="1678206372" sldId="258"/>
            <ac:spMk id="149" creationId="{94874638-CF15-4908-BC4B-4908744D0BAF}"/>
          </ac:spMkLst>
        </pc:spChg>
        <pc:spChg chg="add">
          <ac:chgData name="Jeffrey Zeidel" userId="S::jzeidel@dawsoncollege.qc.ca::1f74174e-cbe6-456c-87e7-c2fa55968cce" providerId="AD" clId="Web-{A2BA296A-9015-C118-877D-A73754C82BF6}" dt="2020-09-23T18:07:18.142" v="8"/>
          <ac:spMkLst>
            <pc:docMk/>
            <pc:sldMk cId="1678206372" sldId="258"/>
            <ac:spMk id="150" creationId="{5F1B8348-CD6E-4561-A704-C232D9A2676D}"/>
          </ac:spMkLst>
        </pc:spChg>
        <pc:grpChg chg="add del">
          <ac:chgData name="Jeffrey Zeidel" userId="S::jzeidel@dawsoncollege.qc.ca::1f74174e-cbe6-456c-87e7-c2fa55968cce" providerId="AD" clId="Web-{A2BA296A-9015-C118-877D-A73754C82BF6}" dt="2020-09-23T18:07:18.142" v="8"/>
          <ac:grpSpMkLst>
            <pc:docMk/>
            <pc:sldMk cId="1678206372" sldId="258"/>
            <ac:grpSpMk id="61" creationId="{7398C59F-5A18-487B-91D6-B955AACF2E50}"/>
          </ac:grpSpMkLst>
        </pc:grpChg>
        <pc:grpChg chg="add del">
          <ac:chgData name="Jeffrey Zeidel" userId="S::jzeidel@dawsoncollege.qc.ca::1f74174e-cbe6-456c-87e7-c2fa55968cce" providerId="AD" clId="Web-{A2BA296A-9015-C118-877D-A73754C82BF6}" dt="2020-09-23T18:07:18.142" v="8"/>
          <ac:grpSpMkLst>
            <pc:docMk/>
            <pc:sldMk cId="1678206372" sldId="258"/>
            <ac:grpSpMk id="75" creationId="{520234FB-542E-4550-9C2F-1B56FD41A1CA}"/>
          </ac:grpSpMkLst>
        </pc:grpChg>
        <pc:grpChg chg="add del">
          <ac:chgData name="Jeffrey Zeidel" userId="S::jzeidel@dawsoncollege.qc.ca::1f74174e-cbe6-456c-87e7-c2fa55968cce" providerId="AD" clId="Web-{A2BA296A-9015-C118-877D-A73754C82BF6}" dt="2020-09-23T18:06:41.640" v="3"/>
          <ac:grpSpMkLst>
            <pc:docMk/>
            <pc:sldMk cId="1678206372" sldId="258"/>
            <ac:grpSpMk id="135" creationId="{7398C59F-5A18-487B-91D6-B955AACF2E50}"/>
          </ac:grpSpMkLst>
        </pc:grpChg>
        <pc:grpChg chg="add del">
          <ac:chgData name="Jeffrey Zeidel" userId="S::jzeidel@dawsoncollege.qc.ca::1f74174e-cbe6-456c-87e7-c2fa55968cce" providerId="AD" clId="Web-{A2BA296A-9015-C118-877D-A73754C82BF6}" dt="2020-09-23T18:06:41.640" v="3"/>
          <ac:grpSpMkLst>
            <pc:docMk/>
            <pc:sldMk cId="1678206372" sldId="258"/>
            <ac:grpSpMk id="137" creationId="{520234FB-542E-4550-9C2F-1B56FD41A1CA}"/>
          </ac:grpSpMkLst>
        </pc:grpChg>
        <pc:grpChg chg="add">
          <ac:chgData name="Jeffrey Zeidel" userId="S::jzeidel@dawsoncollege.qc.ca::1f74174e-cbe6-456c-87e7-c2fa55968cce" providerId="AD" clId="Web-{A2BA296A-9015-C118-877D-A73754C82BF6}" dt="2020-09-23T18:07:18.142" v="8"/>
          <ac:grpSpMkLst>
            <pc:docMk/>
            <pc:sldMk cId="1678206372" sldId="258"/>
            <ac:grpSpMk id="144" creationId="{166BF9EE-F7AC-4FA5-AC7E-001B3A642F75}"/>
          </ac:grpSpMkLst>
        </pc:grpChg>
        <pc:grpChg chg="add">
          <ac:chgData name="Jeffrey Zeidel" userId="S::jzeidel@dawsoncollege.qc.ca::1f74174e-cbe6-456c-87e7-c2fa55968cce" providerId="AD" clId="Web-{A2BA296A-9015-C118-877D-A73754C82BF6}" dt="2020-09-23T18:07:18.142" v="8"/>
          <ac:grpSpMkLst>
            <pc:docMk/>
            <pc:sldMk cId="1678206372" sldId="258"/>
            <ac:grpSpMk id="145" creationId="{E312DBA5-56D8-42B2-BA94-28168C2A6703}"/>
          </ac:grpSpMkLst>
        </pc:grpChg>
        <pc:picChg chg="add del mod">
          <ac:chgData name="Jeffrey Zeidel" userId="S::jzeidel@dawsoncollege.qc.ca::1f74174e-cbe6-456c-87e7-c2fa55968cce" providerId="AD" clId="Web-{A2BA296A-9015-C118-877D-A73754C82BF6}" dt="2020-09-23T18:07:06.063" v="6"/>
          <ac:picMkLst>
            <pc:docMk/>
            <pc:sldMk cId="1678206372" sldId="258"/>
            <ac:picMk id="3" creationId="{6937DEC7-B855-49FA-83B6-FE3929C8FAA1}"/>
          </ac:picMkLst>
        </pc:picChg>
        <pc:picChg chg="add del">
          <ac:chgData name="Jeffrey Zeidel" userId="S::jzeidel@dawsoncollege.qc.ca::1f74174e-cbe6-456c-87e7-c2fa55968cce" providerId="AD" clId="Web-{A2BA296A-9015-C118-877D-A73754C82BF6}" dt="2020-09-23T18:07:05.235" v="5"/>
          <ac:picMkLst>
            <pc:docMk/>
            <pc:sldMk cId="1678206372" sldId="258"/>
            <ac:picMk id="4" creationId="{74316163-9CA2-431C-98CE-24DDBAE94529}"/>
          </ac:picMkLst>
        </pc:picChg>
        <pc:picChg chg="add mod">
          <ac:chgData name="Jeffrey Zeidel" userId="S::jzeidel@dawsoncollege.qc.ca::1f74174e-cbe6-456c-87e7-c2fa55968cce" providerId="AD" clId="Web-{A2BA296A-9015-C118-877D-A73754C82BF6}" dt="2020-09-23T18:07:41.330" v="13" actId="1076"/>
          <ac:picMkLst>
            <pc:docMk/>
            <pc:sldMk cId="1678206372" sldId="258"/>
            <ac:picMk id="5" creationId="{FF35FC96-BF07-48C6-B49C-310D8D4F51A1}"/>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10/21/2020</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10/21/2020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10/21/2020</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10/21/2020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10/21/2020</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10/21/2020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10/21/2020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10/21/2020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10/21/2020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10/21/2020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10/21/2020</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10/21/2020</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10/21/2020</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10/21/2020</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10/21/2020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10/21/2020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10/21/2020</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collegedawson-my.sharepoint.com/:p:/g/personal/jzeidel_dawsoncollege_qc_ca/EfpYf8D_cxRGvgUAyIXFQr4BcC9w0bTckeiSTbe1IGiPug?e=xCGiIX" TargetMode="External"/><Relationship Id="rId2" Type="http://schemas.openxmlformats.org/officeDocument/2006/relationships/hyperlink" Target="https://collegedawson-my.sharepoint.com/:p:/g/personal/jzeidel_dawsoncollege_qc_ca/EcL4uhaWzYhDlL5TEKXIDEAByqNd1naEdoUQ4nvGupLNqw?e=EopdQs" TargetMode="Externa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collegedawson-my.sharepoint.com/:p:/g/personal/jzeidel_dawsoncollege_qc_ca/EYiZIzPsuQlMlr9yTgUIuagBO6CSWHJCHUslHfu_lkvTdQ?e=QDYYp4"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collegedawson-my.sharepoint.com/:w:/g/personal/jzeidel_dawsoncollege_qc_ca/ER3AFCzmbe5DnfTfl4t-zP8BdSasVa-TxA3DVNkF4ZAdUQ?e=kYD7aH" TargetMode="External"/><Relationship Id="rId2" Type="http://schemas.openxmlformats.org/officeDocument/2006/relationships/hyperlink" Target="https://collegedawson-my.sharepoint.com/:w:/g/personal/jzeidel_dawsoncollege_qc_ca/ETToA6-7O7ZMlk8fr-6kWD8Bt31Xr0Oy6M3eaJQJmlS9Ow?e=AJ3Fcq" TargetMode="Externa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collegedawson-my.sharepoint.com/:w:/g/personal/jzeidel_dawsoncollege_qc_ca/EZW8xkawz7VNhggrtyVrdBgBAe68SAkambTswz8vsYHAFQ?e=kkfQcx"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YouElWIbW0&amp;t=2s" TargetMode="External"/><Relationship Id="rId2" Type="http://schemas.openxmlformats.org/officeDocument/2006/relationships/hyperlink" Target="https://youtu.be/L64GmqJlYf0"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Aw6LVy_2xhU&amp;feature=youtu.be" TargetMode="External"/><Relationship Id="rId2" Type="http://schemas.openxmlformats.org/officeDocument/2006/relationships/hyperlink" Target="https://www.youtube.com/watch?v=_2zuHDPa3do&amp;feature=youtu.be"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prezi.com/view/IUbzTBPMuSVCR71MEFs0/"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ideo" Target="https://www.youtube.com/embed/gmGgplQkrVw?feature=oembed"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instagram.com/dawsoncollegephysed/"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74B19-9551-4E0A-8ED5-37E148633233}"/>
              </a:ext>
            </a:extLst>
          </p:cNvPr>
          <p:cNvSpPr>
            <a:spLocks noGrp="1"/>
          </p:cNvSpPr>
          <p:nvPr>
            <p:ph type="ctrTitle"/>
          </p:nvPr>
        </p:nvSpPr>
        <p:spPr/>
        <p:txBody>
          <a:bodyPr>
            <a:normAutofit fontScale="90000"/>
          </a:bodyPr>
          <a:lstStyle/>
          <a:p>
            <a:r>
              <a:rPr lang="en-CA"/>
              <a:t>Universal Design for Learning in Physical Education </a:t>
            </a:r>
          </a:p>
        </p:txBody>
      </p:sp>
      <p:sp>
        <p:nvSpPr>
          <p:cNvPr id="3" name="Subtitle 2">
            <a:extLst>
              <a:ext uri="{FF2B5EF4-FFF2-40B4-BE49-F238E27FC236}">
                <a16:creationId xmlns:a16="http://schemas.microsoft.com/office/drawing/2014/main" id="{2FAA0570-D47D-4E44-BAEE-AA3B47FD83AA}"/>
              </a:ext>
            </a:extLst>
          </p:cNvPr>
          <p:cNvSpPr>
            <a:spLocks noGrp="1"/>
          </p:cNvSpPr>
          <p:nvPr>
            <p:ph type="subTitle" idx="1"/>
          </p:nvPr>
        </p:nvSpPr>
        <p:spPr/>
        <p:txBody>
          <a:bodyPr/>
          <a:lstStyle/>
          <a:p>
            <a:r>
              <a:rPr lang="en-CA"/>
              <a:t>BY: JEFFREY ZEIDEL</a:t>
            </a:r>
          </a:p>
        </p:txBody>
      </p:sp>
    </p:spTree>
    <p:extLst>
      <p:ext uri="{BB962C8B-B14F-4D97-AF65-F5344CB8AC3E}">
        <p14:creationId xmlns:p14="http://schemas.microsoft.com/office/powerpoint/2010/main" val="34492188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5" name="Rectangle 17">
            <a:extLst>
              <a:ext uri="{FF2B5EF4-FFF2-40B4-BE49-F238E27FC236}">
                <a16:creationId xmlns:a16="http://schemas.microsoft.com/office/drawing/2014/main" id="{37B5A23F-7276-435D-91DA-09104D7777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35481" cy="6858000"/>
          </a:xfrm>
          <a:prstGeom prst="rect">
            <a:avLst/>
          </a:prstGeom>
          <a:ln>
            <a:no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en-US"/>
          </a:p>
        </p:txBody>
      </p:sp>
      <p:sp>
        <p:nvSpPr>
          <p:cNvPr id="16" name="Rectangle 19">
            <a:extLst>
              <a:ext uri="{FF2B5EF4-FFF2-40B4-BE49-F238E27FC236}">
                <a16:creationId xmlns:a16="http://schemas.microsoft.com/office/drawing/2014/main" id="{2F3ECD7F-BF61-4CB1-AA15-464BB771E7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en-US"/>
          </a:p>
        </p:txBody>
      </p:sp>
      <p:sp>
        <p:nvSpPr>
          <p:cNvPr id="17" name="Rectangle 21">
            <a:extLst>
              <a:ext uri="{FF2B5EF4-FFF2-40B4-BE49-F238E27FC236}">
                <a16:creationId xmlns:a16="http://schemas.microsoft.com/office/drawing/2014/main" id="{966F1B29-3A08-4DB7-9F92-4C09B3BCFF1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chemeClr val="bg2">
              <a:lumMod val="1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5">
            <a:extLst>
              <a:ext uri="{FF2B5EF4-FFF2-40B4-BE49-F238E27FC236}">
                <a16:creationId xmlns:a16="http://schemas.microsoft.com/office/drawing/2014/main" id="{44A5AAD1-9616-4E1C-B3AC-E5497A6A3C2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9E50B297-1EC0-44D2-8CDF-2BC3D3EB30D9}"/>
              </a:ext>
            </a:extLst>
          </p:cNvPr>
          <p:cNvSpPr>
            <a:spLocks noGrp="1"/>
          </p:cNvSpPr>
          <p:nvPr>
            <p:ph type="title"/>
          </p:nvPr>
        </p:nvSpPr>
        <p:spPr>
          <a:xfrm>
            <a:off x="541867" y="787400"/>
            <a:ext cx="7145866" cy="778933"/>
          </a:xfrm>
        </p:spPr>
        <p:txBody>
          <a:bodyPr anchor="ctr">
            <a:normAutofit/>
          </a:bodyPr>
          <a:lstStyle/>
          <a:p>
            <a:r>
              <a:rPr lang="en-CA" sz="3200">
                <a:solidFill>
                  <a:srgbClr val="FEFFFF"/>
                </a:solidFill>
              </a:rPr>
              <a:t>Representation</a:t>
            </a:r>
          </a:p>
        </p:txBody>
      </p:sp>
      <p:sp>
        <p:nvSpPr>
          <p:cNvPr id="3" name="Content Placeholder 2">
            <a:extLst>
              <a:ext uri="{FF2B5EF4-FFF2-40B4-BE49-F238E27FC236}">
                <a16:creationId xmlns:a16="http://schemas.microsoft.com/office/drawing/2014/main" id="{1E3A11CA-8D21-43CD-B698-9A2BF6F44CD9}"/>
              </a:ext>
            </a:extLst>
          </p:cNvPr>
          <p:cNvSpPr>
            <a:spLocks noGrp="1"/>
          </p:cNvSpPr>
          <p:nvPr>
            <p:ph idx="1"/>
          </p:nvPr>
        </p:nvSpPr>
        <p:spPr>
          <a:xfrm>
            <a:off x="541866" y="2032000"/>
            <a:ext cx="7145867" cy="3879222"/>
          </a:xfrm>
        </p:spPr>
        <p:txBody>
          <a:bodyPr vert="horz" lIns="91440" tIns="45720" rIns="91440" bIns="45720" rtlCol="0">
            <a:normAutofit/>
          </a:bodyPr>
          <a:lstStyle/>
          <a:p>
            <a:pPr>
              <a:lnSpc>
                <a:spcPct val="90000"/>
              </a:lnSpc>
            </a:pPr>
            <a:r>
              <a:rPr lang="en-CA">
                <a:solidFill>
                  <a:srgbClr val="FEFFFF"/>
                </a:solidFill>
              </a:rPr>
              <a:t>Through the use of the UDL approach providing multiple means of representation is critical to students comprehension.</a:t>
            </a:r>
          </a:p>
          <a:p>
            <a:pPr>
              <a:lnSpc>
                <a:spcPct val="90000"/>
              </a:lnSpc>
            </a:pPr>
            <a:r>
              <a:rPr lang="en-CA">
                <a:solidFill>
                  <a:srgbClr val="FEFFFF"/>
                </a:solidFill>
              </a:rPr>
              <a:t>Tools provided for perception:</a:t>
            </a:r>
          </a:p>
          <a:p>
            <a:pPr lvl="1">
              <a:lnSpc>
                <a:spcPct val="90000"/>
              </a:lnSpc>
            </a:pPr>
            <a:r>
              <a:rPr lang="en-CA">
                <a:solidFill>
                  <a:srgbClr val="FEFFFF"/>
                </a:solidFill>
              </a:rPr>
              <a:t>Simplified course outlines highlighting critical components of the course : </a:t>
            </a:r>
            <a:r>
              <a:rPr lang="en-CA">
                <a:solidFill>
                  <a:srgbClr val="FEFFFF"/>
                </a:solidFill>
                <a:hlinkClick r:id="rId2"/>
              </a:rPr>
              <a:t>Course Outline Example</a:t>
            </a:r>
          </a:p>
          <a:p>
            <a:pPr lvl="1">
              <a:lnSpc>
                <a:spcPct val="90000"/>
              </a:lnSpc>
            </a:pPr>
            <a:r>
              <a:rPr lang="en-CA">
                <a:solidFill>
                  <a:srgbClr val="FEFFFF"/>
                </a:solidFill>
              </a:rPr>
              <a:t>Weekly PowerPoints notes to culminate course package</a:t>
            </a:r>
          </a:p>
          <a:p>
            <a:pPr lvl="2">
              <a:lnSpc>
                <a:spcPct val="90000"/>
              </a:lnSpc>
            </a:pPr>
            <a:r>
              <a:rPr lang="en-CA">
                <a:solidFill>
                  <a:srgbClr val="FEFFFF"/>
                </a:solidFill>
                <a:hlinkClick r:id="rId3"/>
              </a:rPr>
              <a:t>Example #1</a:t>
            </a:r>
          </a:p>
          <a:p>
            <a:pPr lvl="2">
              <a:lnSpc>
                <a:spcPct val="90000"/>
              </a:lnSpc>
            </a:pPr>
            <a:r>
              <a:rPr lang="en-CA">
                <a:solidFill>
                  <a:srgbClr val="FEFFFF"/>
                </a:solidFill>
                <a:hlinkClick r:id="rId4"/>
              </a:rPr>
              <a:t>Example #2</a:t>
            </a:r>
          </a:p>
          <a:p>
            <a:pPr>
              <a:lnSpc>
                <a:spcPct val="90000"/>
              </a:lnSpc>
            </a:pPr>
            <a:r>
              <a:rPr lang="en-CA">
                <a:solidFill>
                  <a:srgbClr val="FEFFFF"/>
                </a:solidFill>
              </a:rPr>
              <a:t>PowerPoints were uploaded prior to each class to allow students become familiar with weekly lessons to help encourage understanding and class participation.</a:t>
            </a:r>
          </a:p>
        </p:txBody>
      </p:sp>
      <p:pic>
        <p:nvPicPr>
          <p:cNvPr id="4" name="Picture 3">
            <a:extLst>
              <a:ext uri="{FF2B5EF4-FFF2-40B4-BE49-F238E27FC236}">
                <a16:creationId xmlns:a16="http://schemas.microsoft.com/office/drawing/2014/main" id="{99C914B8-56B0-4F4D-ABE4-F35CC0F2B4C6}"/>
              </a:ext>
            </a:extLst>
          </p:cNvPr>
          <p:cNvPicPr>
            <a:picLocks noChangeAspect="1"/>
          </p:cNvPicPr>
          <p:nvPr/>
        </p:nvPicPr>
        <p:blipFill rotWithShape="1">
          <a:blip r:embed="rId5"/>
          <a:srcRect b="6983"/>
          <a:stretch/>
        </p:blipFill>
        <p:spPr>
          <a:xfrm>
            <a:off x="9045554" y="162719"/>
            <a:ext cx="3146562" cy="6434244"/>
          </a:xfrm>
          <a:prstGeom prst="rect">
            <a:avLst/>
          </a:prstGeom>
        </p:spPr>
      </p:pic>
    </p:spTree>
    <p:extLst>
      <p:ext uri="{BB962C8B-B14F-4D97-AF65-F5344CB8AC3E}">
        <p14:creationId xmlns:p14="http://schemas.microsoft.com/office/powerpoint/2010/main" val="160615971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0B297-1EC0-44D2-8CDF-2BC3D3EB30D9}"/>
              </a:ext>
            </a:extLst>
          </p:cNvPr>
          <p:cNvSpPr>
            <a:spLocks noGrp="1"/>
          </p:cNvSpPr>
          <p:nvPr>
            <p:ph type="title"/>
          </p:nvPr>
        </p:nvSpPr>
        <p:spPr>
          <a:xfrm>
            <a:off x="649224" y="645106"/>
            <a:ext cx="6574536" cy="1259894"/>
          </a:xfrm>
        </p:spPr>
        <p:txBody>
          <a:bodyPr>
            <a:normAutofit/>
          </a:bodyPr>
          <a:lstStyle/>
          <a:p>
            <a:r>
              <a:rPr lang="en-CA"/>
              <a:t>Representation</a:t>
            </a:r>
          </a:p>
        </p:txBody>
      </p:sp>
      <p:sp>
        <p:nvSpPr>
          <p:cNvPr id="3" name="Content Placeholder 2">
            <a:extLst>
              <a:ext uri="{FF2B5EF4-FFF2-40B4-BE49-F238E27FC236}">
                <a16:creationId xmlns:a16="http://schemas.microsoft.com/office/drawing/2014/main" id="{1E3A11CA-8D21-43CD-B698-9A2BF6F44CD9}"/>
              </a:ext>
            </a:extLst>
          </p:cNvPr>
          <p:cNvSpPr>
            <a:spLocks noGrp="1"/>
          </p:cNvSpPr>
          <p:nvPr>
            <p:ph idx="1"/>
          </p:nvPr>
        </p:nvSpPr>
        <p:spPr>
          <a:xfrm>
            <a:off x="649224" y="1452880"/>
            <a:ext cx="7681976" cy="4760014"/>
          </a:xfrm>
        </p:spPr>
        <p:txBody>
          <a:bodyPr vert="horz" lIns="91440" tIns="45720" rIns="91440" bIns="45720" rtlCol="0" anchor="t">
            <a:normAutofit/>
          </a:bodyPr>
          <a:lstStyle/>
          <a:p>
            <a:r>
              <a:rPr lang="en-CA"/>
              <a:t>Similar to every discipline, Physical Education and Health industry uses a wide-range of language and symbols. The lingo can become complicated and will leave students playing catchup if not learnt. Through the use of cheat sheets and study guides, Students are provided with the tools to feel competent and comfortable within class. </a:t>
            </a:r>
          </a:p>
          <a:p>
            <a:r>
              <a:rPr lang="en-CA"/>
              <a:t>Examples of some documents used in class:</a:t>
            </a:r>
          </a:p>
          <a:p>
            <a:pPr lvl="1"/>
            <a:r>
              <a:rPr lang="en-CA">
                <a:hlinkClick r:id="rId2"/>
              </a:rPr>
              <a:t>Weight Training Terminology</a:t>
            </a:r>
            <a:endParaRPr lang="en-CA"/>
          </a:p>
          <a:p>
            <a:pPr lvl="1"/>
            <a:r>
              <a:rPr lang="en-CA">
                <a:hlinkClick r:id="rId3"/>
              </a:rPr>
              <a:t>Progressions</a:t>
            </a:r>
            <a:endParaRPr lang="en-CA"/>
          </a:p>
          <a:p>
            <a:pPr lvl="1"/>
            <a:r>
              <a:rPr lang="en-CA">
                <a:hlinkClick r:id="rId4"/>
              </a:rPr>
              <a:t>Movement Library</a:t>
            </a:r>
            <a:endParaRPr lang="en-CA"/>
          </a:p>
        </p:txBody>
      </p:sp>
      <p:pic>
        <p:nvPicPr>
          <p:cNvPr id="4" name="Picture 3">
            <a:extLst>
              <a:ext uri="{FF2B5EF4-FFF2-40B4-BE49-F238E27FC236}">
                <a16:creationId xmlns:a16="http://schemas.microsoft.com/office/drawing/2014/main" id="{99C914B8-56B0-4F4D-ABE4-F35CC0F2B4C6}"/>
              </a:ext>
            </a:extLst>
          </p:cNvPr>
          <p:cNvPicPr>
            <a:picLocks noChangeAspect="1"/>
          </p:cNvPicPr>
          <p:nvPr/>
        </p:nvPicPr>
        <p:blipFill rotWithShape="1">
          <a:blip r:embed="rId5"/>
          <a:srcRect b="6983"/>
          <a:stretch/>
        </p:blipFill>
        <p:spPr>
          <a:xfrm>
            <a:off x="8963913" y="645106"/>
            <a:ext cx="2722124" cy="5664254"/>
          </a:xfrm>
          <a:prstGeom prst="rect">
            <a:avLst/>
          </a:prstGeom>
        </p:spPr>
      </p:pic>
    </p:spTree>
    <p:extLst>
      <p:ext uri="{BB962C8B-B14F-4D97-AF65-F5344CB8AC3E}">
        <p14:creationId xmlns:p14="http://schemas.microsoft.com/office/powerpoint/2010/main" val="22041532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0B297-1EC0-44D2-8CDF-2BC3D3EB30D9}"/>
              </a:ext>
            </a:extLst>
          </p:cNvPr>
          <p:cNvSpPr>
            <a:spLocks noGrp="1"/>
          </p:cNvSpPr>
          <p:nvPr>
            <p:ph type="title"/>
          </p:nvPr>
        </p:nvSpPr>
        <p:spPr>
          <a:xfrm>
            <a:off x="649224" y="645106"/>
            <a:ext cx="6574536" cy="1259894"/>
          </a:xfrm>
        </p:spPr>
        <p:txBody>
          <a:bodyPr>
            <a:normAutofit/>
          </a:bodyPr>
          <a:lstStyle/>
          <a:p>
            <a:r>
              <a:rPr lang="en-CA"/>
              <a:t>Representation</a:t>
            </a:r>
          </a:p>
        </p:txBody>
      </p:sp>
      <p:sp>
        <p:nvSpPr>
          <p:cNvPr id="3" name="Content Placeholder 2">
            <a:extLst>
              <a:ext uri="{FF2B5EF4-FFF2-40B4-BE49-F238E27FC236}">
                <a16:creationId xmlns:a16="http://schemas.microsoft.com/office/drawing/2014/main" id="{1E3A11CA-8D21-43CD-B698-9A2BF6F44CD9}"/>
              </a:ext>
            </a:extLst>
          </p:cNvPr>
          <p:cNvSpPr>
            <a:spLocks noGrp="1"/>
          </p:cNvSpPr>
          <p:nvPr>
            <p:ph idx="1"/>
          </p:nvPr>
        </p:nvSpPr>
        <p:spPr>
          <a:xfrm>
            <a:off x="649224" y="1452880"/>
            <a:ext cx="7681976" cy="4760014"/>
          </a:xfrm>
        </p:spPr>
        <p:txBody>
          <a:bodyPr vert="horz" lIns="91440" tIns="45720" rIns="91440" bIns="45720" rtlCol="0" anchor="t">
            <a:normAutofit/>
          </a:bodyPr>
          <a:lstStyle/>
          <a:p>
            <a:r>
              <a:rPr lang="en-CA"/>
              <a:t>My long-term goal for UDL is provide students with a flipped classroom. In the meantime, I have spent a majority of my time in providing students with recordings on key concepts and projects from class.</a:t>
            </a:r>
          </a:p>
          <a:p>
            <a:pPr lvl="1"/>
            <a:r>
              <a:rPr lang="en-CA"/>
              <a:t>This provides students who are absent to access missed content</a:t>
            </a:r>
          </a:p>
          <a:p>
            <a:pPr lvl="1"/>
            <a:r>
              <a:rPr lang="en-CA"/>
              <a:t>Provides students another “representation” or “viewpoint” to the topic at hand. </a:t>
            </a:r>
          </a:p>
          <a:p>
            <a:pPr lvl="1"/>
            <a:r>
              <a:rPr lang="en-CA"/>
              <a:t>Unlimited playbacks</a:t>
            </a:r>
          </a:p>
          <a:p>
            <a:r>
              <a:rPr lang="en-CA"/>
              <a:t>Examples:</a:t>
            </a:r>
          </a:p>
          <a:p>
            <a:pPr lvl="2"/>
            <a:r>
              <a:rPr lang="en-CA">
                <a:hlinkClick r:id="rId2"/>
              </a:rPr>
              <a:t>Example 1</a:t>
            </a:r>
            <a:endParaRPr lang="en-CA"/>
          </a:p>
          <a:p>
            <a:pPr lvl="2"/>
            <a:r>
              <a:rPr lang="en-CA">
                <a:hlinkClick r:id="rId3"/>
              </a:rPr>
              <a:t>Example 2</a:t>
            </a:r>
            <a:endParaRPr lang="en-CA"/>
          </a:p>
        </p:txBody>
      </p:sp>
      <p:pic>
        <p:nvPicPr>
          <p:cNvPr id="4" name="Picture 3">
            <a:extLst>
              <a:ext uri="{FF2B5EF4-FFF2-40B4-BE49-F238E27FC236}">
                <a16:creationId xmlns:a16="http://schemas.microsoft.com/office/drawing/2014/main" id="{99C914B8-56B0-4F4D-ABE4-F35CC0F2B4C6}"/>
              </a:ext>
            </a:extLst>
          </p:cNvPr>
          <p:cNvPicPr>
            <a:picLocks noChangeAspect="1"/>
          </p:cNvPicPr>
          <p:nvPr/>
        </p:nvPicPr>
        <p:blipFill rotWithShape="1">
          <a:blip r:embed="rId4"/>
          <a:srcRect b="6983"/>
          <a:stretch/>
        </p:blipFill>
        <p:spPr>
          <a:xfrm>
            <a:off x="8963913" y="645106"/>
            <a:ext cx="2722124" cy="5664254"/>
          </a:xfrm>
          <a:prstGeom prst="rect">
            <a:avLst/>
          </a:prstGeom>
        </p:spPr>
      </p:pic>
    </p:spTree>
    <p:extLst>
      <p:ext uri="{BB962C8B-B14F-4D97-AF65-F5344CB8AC3E}">
        <p14:creationId xmlns:p14="http://schemas.microsoft.com/office/powerpoint/2010/main" val="19291409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37B5A23F-7276-435D-91DA-09104D7777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35481" cy="6858000"/>
          </a:xfrm>
          <a:prstGeom prst="rect">
            <a:avLst/>
          </a:prstGeom>
          <a:ln>
            <a:no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F3ECD7F-BF61-4CB1-AA15-464BB771E7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66F1B29-3A08-4DB7-9F92-4C09B3BCFF1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chemeClr val="bg2">
              <a:lumMod val="1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5">
            <a:extLst>
              <a:ext uri="{FF2B5EF4-FFF2-40B4-BE49-F238E27FC236}">
                <a16:creationId xmlns:a16="http://schemas.microsoft.com/office/drawing/2014/main" id="{44A5AAD1-9616-4E1C-B3AC-E5497A6A3C2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9E50B297-1EC0-44D2-8CDF-2BC3D3EB30D9}"/>
              </a:ext>
            </a:extLst>
          </p:cNvPr>
          <p:cNvSpPr>
            <a:spLocks noGrp="1"/>
          </p:cNvSpPr>
          <p:nvPr>
            <p:ph type="title"/>
          </p:nvPr>
        </p:nvSpPr>
        <p:spPr>
          <a:xfrm>
            <a:off x="541867" y="787400"/>
            <a:ext cx="7145866" cy="778933"/>
          </a:xfrm>
        </p:spPr>
        <p:txBody>
          <a:bodyPr anchor="ctr">
            <a:normAutofit/>
          </a:bodyPr>
          <a:lstStyle/>
          <a:p>
            <a:r>
              <a:rPr lang="en-CA" sz="3200">
                <a:solidFill>
                  <a:srgbClr val="FEFFFF"/>
                </a:solidFill>
              </a:rPr>
              <a:t>Action and Expression</a:t>
            </a:r>
          </a:p>
        </p:txBody>
      </p:sp>
      <p:sp>
        <p:nvSpPr>
          <p:cNvPr id="3" name="Content Placeholder 2">
            <a:extLst>
              <a:ext uri="{FF2B5EF4-FFF2-40B4-BE49-F238E27FC236}">
                <a16:creationId xmlns:a16="http://schemas.microsoft.com/office/drawing/2014/main" id="{1E3A11CA-8D21-43CD-B698-9A2BF6F44CD9}"/>
              </a:ext>
            </a:extLst>
          </p:cNvPr>
          <p:cNvSpPr>
            <a:spLocks noGrp="1"/>
          </p:cNvSpPr>
          <p:nvPr>
            <p:ph idx="1"/>
          </p:nvPr>
        </p:nvSpPr>
        <p:spPr>
          <a:xfrm>
            <a:off x="541866" y="2032000"/>
            <a:ext cx="7145867" cy="3879222"/>
          </a:xfrm>
        </p:spPr>
        <p:txBody>
          <a:bodyPr vert="horz" lIns="91440" tIns="45720" rIns="91440" bIns="45720" rtlCol="0">
            <a:normAutofit/>
          </a:bodyPr>
          <a:lstStyle/>
          <a:p>
            <a:r>
              <a:rPr lang="en-CA">
                <a:solidFill>
                  <a:srgbClr val="FEFFFF"/>
                </a:solidFill>
              </a:rPr>
              <a:t>One of my main objectives of UDL was to provide multiple means of expression and actions for my students. There isn't one blueprint for all, students have their own unique strengths and weaknesses and should be able to choose their own path to the finish line. </a:t>
            </a:r>
          </a:p>
          <a:p>
            <a:r>
              <a:rPr lang="en-CA">
                <a:solidFill>
                  <a:srgbClr val="FEFFFF"/>
                </a:solidFill>
              </a:rPr>
              <a:t>Physical Action:</a:t>
            </a:r>
          </a:p>
          <a:p>
            <a:pPr lvl="1"/>
            <a:r>
              <a:rPr lang="en-CA">
                <a:solidFill>
                  <a:srgbClr val="FEFFFF"/>
                </a:solidFill>
              </a:rPr>
              <a:t>Assignments, students were provided with less structured assignments to encourage creativity. </a:t>
            </a:r>
          </a:p>
          <a:p>
            <a:pPr lvl="2"/>
            <a:r>
              <a:rPr lang="en-CA">
                <a:solidFill>
                  <a:srgbClr val="FEFFFF"/>
                </a:solidFill>
                <a:ea typeface="+mn-lt"/>
                <a:cs typeface="+mn-lt"/>
                <a:hlinkClick r:id="rId2"/>
              </a:rPr>
              <a:t>Example 1</a:t>
            </a:r>
          </a:p>
          <a:p>
            <a:pPr lvl="2"/>
            <a:r>
              <a:rPr lang="en-CA">
                <a:solidFill>
                  <a:srgbClr val="FEFFFF"/>
                </a:solidFill>
                <a:ea typeface="+mn-lt"/>
                <a:cs typeface="+mn-lt"/>
                <a:hlinkClick r:id="rId3"/>
              </a:rPr>
              <a:t>Example 2</a:t>
            </a:r>
            <a:endParaRPr lang="en-CA">
              <a:solidFill>
                <a:srgbClr val="FEFFFF"/>
              </a:solidFill>
              <a:ea typeface="+mn-lt"/>
              <a:cs typeface="+mn-lt"/>
            </a:endParaRPr>
          </a:p>
          <a:p>
            <a:pPr lvl="2"/>
            <a:r>
              <a:rPr lang="fr-CA" u="sng">
                <a:solidFill>
                  <a:srgbClr val="FEFFFF"/>
                </a:solidFill>
                <a:ea typeface="+mn-lt"/>
                <a:cs typeface="+mn-lt"/>
                <a:hlinkClick r:id="rId4"/>
              </a:rPr>
              <a:t>Example 3</a:t>
            </a:r>
            <a:endParaRPr lang="en-CA">
              <a:solidFill>
                <a:srgbClr val="FEFFFF"/>
              </a:solidFill>
              <a:ea typeface="+mn-lt"/>
              <a:cs typeface="+mn-lt"/>
            </a:endParaRPr>
          </a:p>
          <a:p>
            <a:pPr lvl="1"/>
            <a:endParaRPr lang="en-CA">
              <a:solidFill>
                <a:srgbClr val="FEFFFF"/>
              </a:solidFill>
            </a:endParaRPr>
          </a:p>
        </p:txBody>
      </p:sp>
      <p:pic>
        <p:nvPicPr>
          <p:cNvPr id="5" name="Picture 7" descr="A screenshot of a cell phone&#10;&#10;Description generated with very high confidence">
            <a:extLst>
              <a:ext uri="{FF2B5EF4-FFF2-40B4-BE49-F238E27FC236}">
                <a16:creationId xmlns:a16="http://schemas.microsoft.com/office/drawing/2014/main" id="{7D200295-3B61-40CD-AC87-0957A8EB6145}"/>
              </a:ext>
            </a:extLst>
          </p:cNvPr>
          <p:cNvPicPr>
            <a:picLocks noChangeAspect="1"/>
          </p:cNvPicPr>
          <p:nvPr/>
        </p:nvPicPr>
        <p:blipFill>
          <a:blip r:embed="rId5"/>
          <a:stretch>
            <a:fillRect/>
          </a:stretch>
        </p:blipFill>
        <p:spPr>
          <a:xfrm>
            <a:off x="9272539" y="353219"/>
            <a:ext cx="2704497" cy="6196120"/>
          </a:xfrm>
          <a:prstGeom prst="rect">
            <a:avLst/>
          </a:prstGeom>
        </p:spPr>
      </p:pic>
    </p:spTree>
    <p:extLst>
      <p:ext uri="{BB962C8B-B14F-4D97-AF65-F5344CB8AC3E}">
        <p14:creationId xmlns:p14="http://schemas.microsoft.com/office/powerpoint/2010/main" val="196464150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E491B121-12B5-4977-A064-636AB0B9B0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50B297-1EC0-44D2-8CDF-2BC3D3EB30D9}"/>
              </a:ext>
            </a:extLst>
          </p:cNvPr>
          <p:cNvSpPr>
            <a:spLocks noGrp="1"/>
          </p:cNvSpPr>
          <p:nvPr>
            <p:ph type="title"/>
          </p:nvPr>
        </p:nvSpPr>
        <p:spPr>
          <a:xfrm>
            <a:off x="649224" y="645106"/>
            <a:ext cx="6574536" cy="1259894"/>
          </a:xfrm>
        </p:spPr>
        <p:txBody>
          <a:bodyPr>
            <a:normAutofit/>
          </a:bodyPr>
          <a:lstStyle/>
          <a:p>
            <a:r>
              <a:rPr lang="en-CA"/>
              <a:t>Action and Expression</a:t>
            </a:r>
          </a:p>
        </p:txBody>
      </p:sp>
      <p:sp>
        <p:nvSpPr>
          <p:cNvPr id="7" name="Rectangle 10">
            <a:extLst>
              <a:ext uri="{FF2B5EF4-FFF2-40B4-BE49-F238E27FC236}">
                <a16:creationId xmlns:a16="http://schemas.microsoft.com/office/drawing/2014/main" id="{2ED05F70-AB3E-4472-B26B-EFE6A5A59B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1E3A11CA-8D21-43CD-B698-9A2BF6F44CD9}"/>
              </a:ext>
            </a:extLst>
          </p:cNvPr>
          <p:cNvSpPr>
            <a:spLocks noGrp="1"/>
          </p:cNvSpPr>
          <p:nvPr>
            <p:ph idx="1"/>
          </p:nvPr>
        </p:nvSpPr>
        <p:spPr>
          <a:xfrm>
            <a:off x="649224" y="2243182"/>
            <a:ext cx="7610856" cy="3799131"/>
          </a:xfrm>
        </p:spPr>
        <p:txBody>
          <a:bodyPr vert="horz" lIns="91440" tIns="45720" rIns="91440" bIns="45720" rtlCol="0" anchor="t">
            <a:normAutofit fontScale="92500" lnSpcReduction="10000"/>
          </a:bodyPr>
          <a:lstStyle/>
          <a:p>
            <a:r>
              <a:rPr lang="en-CA" dirty="0"/>
              <a:t>I was never great when it came to linguistics, I always felt that assignments were often bias towards one's ability to articulate in the written word. This semester I provided students the option to express their work in various means. Most students kept to the traditional means of expressing their work however, I did have several students decide to present their work orally or visually. </a:t>
            </a:r>
          </a:p>
          <a:p>
            <a:endParaRPr lang="en-CA" dirty="0"/>
          </a:p>
          <a:p>
            <a:r>
              <a:rPr lang="en-CA" dirty="0"/>
              <a:t>Results: Students from all various disciplines producing unique assignments through countless avenues:</a:t>
            </a:r>
          </a:p>
          <a:p>
            <a:pPr lvl="1"/>
            <a:r>
              <a:rPr lang="en-CA" dirty="0" err="1"/>
              <a:t>Mindmaps</a:t>
            </a:r>
            <a:endParaRPr lang="en-CA" dirty="0"/>
          </a:p>
          <a:p>
            <a:pPr lvl="1"/>
            <a:r>
              <a:rPr lang="en-CA" dirty="0"/>
              <a:t>Prezi</a:t>
            </a:r>
          </a:p>
          <a:p>
            <a:pPr lvl="1"/>
            <a:r>
              <a:rPr lang="en-CA" dirty="0"/>
              <a:t>Video projects</a:t>
            </a:r>
          </a:p>
          <a:p>
            <a:pPr lvl="1"/>
            <a:r>
              <a:rPr lang="en-CA" dirty="0"/>
              <a:t>PowerPoint</a:t>
            </a:r>
          </a:p>
          <a:p>
            <a:pPr lvl="1"/>
            <a:endParaRPr lang="en-CA" dirty="0"/>
          </a:p>
          <a:p>
            <a:pPr lvl="1"/>
            <a:endParaRPr lang="en-CA" dirty="0"/>
          </a:p>
          <a:p>
            <a:pPr marL="0" indent="0">
              <a:buNone/>
            </a:pPr>
            <a:endParaRPr lang="en-CA" dirty="0"/>
          </a:p>
        </p:txBody>
      </p:sp>
      <p:sp>
        <p:nvSpPr>
          <p:cNvPr id="13" name="Freeform 11">
            <a:extLst>
              <a:ext uri="{FF2B5EF4-FFF2-40B4-BE49-F238E27FC236}">
                <a16:creationId xmlns:a16="http://schemas.microsoft.com/office/drawing/2014/main" id="{21F6BE39-9E37-45F0-B10C-92305CFB7C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7" descr="A screenshot of a cell phone&#10;&#10;Description generated with very high confidence">
            <a:extLst>
              <a:ext uri="{FF2B5EF4-FFF2-40B4-BE49-F238E27FC236}">
                <a16:creationId xmlns:a16="http://schemas.microsoft.com/office/drawing/2014/main" id="{31834893-9EA3-4BA7-BF19-FDA6B610173B}"/>
              </a:ext>
            </a:extLst>
          </p:cNvPr>
          <p:cNvPicPr>
            <a:picLocks noChangeAspect="1"/>
          </p:cNvPicPr>
          <p:nvPr/>
        </p:nvPicPr>
        <p:blipFill>
          <a:blip r:embed="rId2"/>
          <a:stretch>
            <a:fillRect/>
          </a:stretch>
        </p:blipFill>
        <p:spPr>
          <a:xfrm>
            <a:off x="8615326" y="397239"/>
            <a:ext cx="2856167" cy="5851160"/>
          </a:xfrm>
          <a:prstGeom prst="rect">
            <a:avLst/>
          </a:prstGeom>
        </p:spPr>
      </p:pic>
    </p:spTree>
    <p:extLst>
      <p:ext uri="{BB962C8B-B14F-4D97-AF65-F5344CB8AC3E}">
        <p14:creationId xmlns:p14="http://schemas.microsoft.com/office/powerpoint/2010/main" val="19408863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E491B121-12B5-4977-A064-636AB0B9B0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50B297-1EC0-44D2-8CDF-2BC3D3EB30D9}"/>
              </a:ext>
            </a:extLst>
          </p:cNvPr>
          <p:cNvSpPr>
            <a:spLocks noGrp="1"/>
          </p:cNvSpPr>
          <p:nvPr>
            <p:ph type="title"/>
          </p:nvPr>
        </p:nvSpPr>
        <p:spPr>
          <a:xfrm>
            <a:off x="649224" y="645106"/>
            <a:ext cx="6574536" cy="1259894"/>
          </a:xfrm>
        </p:spPr>
        <p:txBody>
          <a:bodyPr>
            <a:normAutofit/>
          </a:bodyPr>
          <a:lstStyle/>
          <a:p>
            <a:r>
              <a:rPr lang="en-CA"/>
              <a:t>Action and Expression</a:t>
            </a:r>
          </a:p>
        </p:txBody>
      </p:sp>
      <p:sp>
        <p:nvSpPr>
          <p:cNvPr id="7" name="Rectangle 10">
            <a:extLst>
              <a:ext uri="{FF2B5EF4-FFF2-40B4-BE49-F238E27FC236}">
                <a16:creationId xmlns:a16="http://schemas.microsoft.com/office/drawing/2014/main" id="{2ED05F70-AB3E-4472-B26B-EFE6A5A59B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1E3A11CA-8D21-43CD-B698-9A2BF6F44CD9}"/>
              </a:ext>
            </a:extLst>
          </p:cNvPr>
          <p:cNvSpPr>
            <a:spLocks noGrp="1"/>
          </p:cNvSpPr>
          <p:nvPr>
            <p:ph idx="1"/>
          </p:nvPr>
        </p:nvSpPr>
        <p:spPr>
          <a:xfrm>
            <a:off x="649224" y="1773669"/>
            <a:ext cx="7610856" cy="4541800"/>
          </a:xfrm>
        </p:spPr>
        <p:txBody>
          <a:bodyPr vert="horz" lIns="91440" tIns="45720" rIns="91440" bIns="45720" rtlCol="0" anchor="t">
            <a:normAutofit/>
          </a:bodyPr>
          <a:lstStyle/>
          <a:p>
            <a:r>
              <a:rPr lang="en-CA" sz="2000" dirty="0"/>
              <a:t>Providing options for executive functions:</a:t>
            </a:r>
          </a:p>
          <a:p>
            <a:r>
              <a:rPr lang="en-CA" sz="2000" dirty="0"/>
              <a:t>With the winter 2020 semester moving to online I did my best to support students in various means for executive </a:t>
            </a:r>
            <a:r>
              <a:rPr lang="en-CA" sz="2000"/>
              <a:t>functions</a:t>
            </a:r>
            <a:r>
              <a:rPr lang="en-CA" sz="2000" dirty="0"/>
              <a:t>:</a:t>
            </a:r>
          </a:p>
          <a:p>
            <a:pPr lvl="1" indent="0"/>
            <a:r>
              <a:rPr lang="en-CA" sz="1800" dirty="0"/>
              <a:t>Webinars (zoom)</a:t>
            </a:r>
          </a:p>
          <a:p>
            <a:pPr lvl="1" indent="0"/>
            <a:r>
              <a:rPr lang="en-CA" sz="1800" dirty="0"/>
              <a:t>How to videos (</a:t>
            </a:r>
            <a:r>
              <a:rPr lang="en-CA" sz="1800" err="1"/>
              <a:t>youtube</a:t>
            </a:r>
            <a:r>
              <a:rPr lang="en-CA" sz="1800" dirty="0"/>
              <a:t> &amp; </a:t>
            </a:r>
            <a:r>
              <a:rPr lang="en-CA" sz="1800" err="1"/>
              <a:t>moodle</a:t>
            </a:r>
            <a:r>
              <a:rPr lang="en-CA" sz="1800" dirty="0"/>
              <a:t>)</a:t>
            </a:r>
          </a:p>
          <a:p>
            <a:pPr lvl="1" indent="0"/>
            <a:r>
              <a:rPr lang="en-CA" sz="1800" dirty="0"/>
              <a:t>Weekly planning sessions for students (individual and collaboratively)</a:t>
            </a:r>
          </a:p>
          <a:p>
            <a:pPr lvl="1" indent="0"/>
            <a:r>
              <a:rPr lang="en-CA" sz="1800" dirty="0"/>
              <a:t>Weekly feedback related to goals </a:t>
            </a:r>
          </a:p>
        </p:txBody>
      </p:sp>
      <p:sp>
        <p:nvSpPr>
          <p:cNvPr id="13" name="Freeform 11">
            <a:extLst>
              <a:ext uri="{FF2B5EF4-FFF2-40B4-BE49-F238E27FC236}">
                <a16:creationId xmlns:a16="http://schemas.microsoft.com/office/drawing/2014/main" id="{21F6BE39-9E37-45F0-B10C-92305CFB7C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7" descr="A screenshot of a cell phone&#10;&#10;Description generated with very high confidence">
            <a:extLst>
              <a:ext uri="{FF2B5EF4-FFF2-40B4-BE49-F238E27FC236}">
                <a16:creationId xmlns:a16="http://schemas.microsoft.com/office/drawing/2014/main" id="{9D14DA34-F282-4A8F-BAC9-A5156AE7F36C}"/>
              </a:ext>
            </a:extLst>
          </p:cNvPr>
          <p:cNvPicPr>
            <a:picLocks noChangeAspect="1"/>
          </p:cNvPicPr>
          <p:nvPr/>
        </p:nvPicPr>
        <p:blipFill>
          <a:blip r:embed="rId2"/>
          <a:stretch>
            <a:fillRect/>
          </a:stretch>
        </p:blipFill>
        <p:spPr>
          <a:xfrm>
            <a:off x="8877654" y="334780"/>
            <a:ext cx="2856167" cy="5851160"/>
          </a:xfrm>
          <a:prstGeom prst="rect">
            <a:avLst/>
          </a:prstGeom>
        </p:spPr>
      </p:pic>
    </p:spTree>
    <p:extLst>
      <p:ext uri="{BB962C8B-B14F-4D97-AF65-F5344CB8AC3E}">
        <p14:creationId xmlns:p14="http://schemas.microsoft.com/office/powerpoint/2010/main" val="8043774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0B297-1EC0-44D2-8CDF-2BC3D3EB30D9}"/>
              </a:ext>
            </a:extLst>
          </p:cNvPr>
          <p:cNvSpPr>
            <a:spLocks noGrp="1"/>
          </p:cNvSpPr>
          <p:nvPr>
            <p:ph type="title"/>
          </p:nvPr>
        </p:nvSpPr>
        <p:spPr/>
        <p:txBody>
          <a:bodyPr/>
          <a:lstStyle/>
          <a:p>
            <a:r>
              <a:rPr lang="en-CA"/>
              <a:t>Outcome of a UDL approach</a:t>
            </a:r>
          </a:p>
        </p:txBody>
      </p:sp>
      <p:sp>
        <p:nvSpPr>
          <p:cNvPr id="3" name="Content Placeholder 2">
            <a:extLst>
              <a:ext uri="{FF2B5EF4-FFF2-40B4-BE49-F238E27FC236}">
                <a16:creationId xmlns:a16="http://schemas.microsoft.com/office/drawing/2014/main" id="{1E3A11CA-8D21-43CD-B698-9A2BF6F44CD9}"/>
              </a:ext>
            </a:extLst>
          </p:cNvPr>
          <p:cNvSpPr>
            <a:spLocks noGrp="1"/>
          </p:cNvSpPr>
          <p:nvPr>
            <p:ph idx="1"/>
          </p:nvPr>
        </p:nvSpPr>
        <p:spPr>
          <a:xfrm>
            <a:off x="2374900" y="2097881"/>
            <a:ext cx="9129712" cy="3813341"/>
          </a:xfrm>
        </p:spPr>
        <p:txBody>
          <a:bodyPr vert="horz" lIns="91440" tIns="45720" rIns="91440" bIns="45720" rtlCol="0" anchor="t">
            <a:normAutofit/>
          </a:bodyPr>
          <a:lstStyle/>
          <a:p>
            <a:r>
              <a:rPr lang="en-CA" dirty="0"/>
              <a:t>A Universal Design for Learning approach has had </a:t>
            </a:r>
          </a:p>
          <a:p>
            <a:endParaRPr lang="en-CA" dirty="0"/>
          </a:p>
          <a:p>
            <a:pPr lvl="1"/>
            <a:r>
              <a:rPr lang="en-CA" dirty="0"/>
              <a:t>Safer and more welcoming environment </a:t>
            </a:r>
          </a:p>
          <a:p>
            <a:pPr lvl="1"/>
            <a:r>
              <a:rPr lang="en-CA" dirty="0"/>
              <a:t>Understanding of course competency and elements</a:t>
            </a:r>
          </a:p>
          <a:p>
            <a:pPr lvl="1"/>
            <a:r>
              <a:rPr lang="en-CA" dirty="0"/>
              <a:t>Better understanding of course material and assignments</a:t>
            </a:r>
          </a:p>
          <a:p>
            <a:pPr lvl="1"/>
            <a:r>
              <a:rPr lang="en-CA" dirty="0"/>
              <a:t>Improved grades</a:t>
            </a:r>
          </a:p>
          <a:p>
            <a:pPr lvl="1"/>
            <a:r>
              <a:rPr lang="en-CA" dirty="0"/>
              <a:t>Improved accessibility digitally</a:t>
            </a:r>
          </a:p>
          <a:p>
            <a:pPr lvl="1"/>
            <a:r>
              <a:rPr lang="en-CA" dirty="0"/>
              <a:t>Decrease in student stress</a:t>
            </a:r>
          </a:p>
          <a:p>
            <a:pPr lvl="2"/>
            <a:endParaRPr lang="en-CA" dirty="0"/>
          </a:p>
          <a:p>
            <a:pPr lvl="2"/>
            <a:r>
              <a:rPr lang="en-CA" dirty="0"/>
              <a:t>Data was collected through quick surveys, class discussion and 1 on1 conversations</a:t>
            </a:r>
          </a:p>
          <a:p>
            <a:pPr lvl="1"/>
            <a:endParaRPr lang="en-CA" dirty="0"/>
          </a:p>
          <a:p>
            <a:pPr lvl="1"/>
            <a:endParaRPr lang="en-CA" dirty="0"/>
          </a:p>
          <a:p>
            <a:pPr lvl="1"/>
            <a:endParaRPr lang="en-CA" dirty="0"/>
          </a:p>
        </p:txBody>
      </p:sp>
    </p:spTree>
    <p:extLst>
      <p:ext uri="{BB962C8B-B14F-4D97-AF65-F5344CB8AC3E}">
        <p14:creationId xmlns:p14="http://schemas.microsoft.com/office/powerpoint/2010/main" val="34493704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0B297-1EC0-44D2-8CDF-2BC3D3EB30D9}"/>
              </a:ext>
            </a:extLst>
          </p:cNvPr>
          <p:cNvSpPr>
            <a:spLocks noGrp="1"/>
          </p:cNvSpPr>
          <p:nvPr>
            <p:ph type="title"/>
          </p:nvPr>
        </p:nvSpPr>
        <p:spPr/>
        <p:txBody>
          <a:bodyPr/>
          <a:lstStyle/>
          <a:p>
            <a:r>
              <a:rPr lang="en-CA"/>
              <a:t>My learning Experience</a:t>
            </a:r>
          </a:p>
        </p:txBody>
      </p:sp>
      <p:sp>
        <p:nvSpPr>
          <p:cNvPr id="3" name="Content Placeholder 2">
            <a:extLst>
              <a:ext uri="{FF2B5EF4-FFF2-40B4-BE49-F238E27FC236}">
                <a16:creationId xmlns:a16="http://schemas.microsoft.com/office/drawing/2014/main" id="{1E3A11CA-8D21-43CD-B698-9A2BF6F44CD9}"/>
              </a:ext>
            </a:extLst>
          </p:cNvPr>
          <p:cNvSpPr>
            <a:spLocks noGrp="1"/>
          </p:cNvSpPr>
          <p:nvPr>
            <p:ph idx="1"/>
          </p:nvPr>
        </p:nvSpPr>
        <p:spPr/>
        <p:txBody>
          <a:bodyPr vert="horz" lIns="91440" tIns="45720" rIns="91440" bIns="45720" rtlCol="0" anchor="t">
            <a:normAutofit/>
          </a:bodyPr>
          <a:lstStyle/>
          <a:p>
            <a:r>
              <a:rPr lang="en-CA" dirty="0">
                <a:ea typeface="+mn-lt"/>
                <a:cs typeface="+mn-lt"/>
              </a:rPr>
              <a:t>Implementing a UDL approach was a much bigger task than I originally thought. Through the experience I found myself immersing myself deeper within the College and extending my network to other departments and committees.</a:t>
            </a:r>
            <a:endParaRPr lang="en-US" dirty="0">
              <a:ea typeface="+mn-lt"/>
              <a:cs typeface="+mn-lt"/>
            </a:endParaRPr>
          </a:p>
          <a:p>
            <a:r>
              <a:rPr lang="en-CA" dirty="0">
                <a:ea typeface="+mn-lt"/>
                <a:cs typeface="+mn-lt"/>
              </a:rPr>
              <a:t>Not only has the UDL approach helped my students, it has also led me to develop and improve my professional skills, such as: </a:t>
            </a:r>
            <a:endParaRPr lang="en-CA" dirty="0"/>
          </a:p>
          <a:p>
            <a:pPr lvl="1"/>
            <a:r>
              <a:rPr lang="en-CA" dirty="0">
                <a:ea typeface="+mn-lt"/>
                <a:cs typeface="+mn-lt"/>
              </a:rPr>
              <a:t>Adobe professional </a:t>
            </a:r>
          </a:p>
          <a:p>
            <a:pPr lvl="1"/>
            <a:r>
              <a:rPr lang="en-CA" dirty="0">
                <a:ea typeface="+mn-lt"/>
                <a:cs typeface="+mn-lt"/>
              </a:rPr>
              <a:t>Wacom (tablet use)</a:t>
            </a:r>
          </a:p>
          <a:p>
            <a:pPr lvl="1"/>
            <a:r>
              <a:rPr lang="en-CA" dirty="0">
                <a:ea typeface="+mn-lt"/>
                <a:cs typeface="+mn-lt"/>
              </a:rPr>
              <a:t>Moodle</a:t>
            </a:r>
          </a:p>
          <a:p>
            <a:pPr lvl="1"/>
            <a:r>
              <a:rPr lang="en-CA" dirty="0">
                <a:ea typeface="+mn-lt"/>
                <a:cs typeface="+mn-lt"/>
              </a:rPr>
              <a:t>Film recording and editing</a:t>
            </a:r>
          </a:p>
        </p:txBody>
      </p:sp>
    </p:spTree>
    <p:extLst>
      <p:ext uri="{BB962C8B-B14F-4D97-AF65-F5344CB8AC3E}">
        <p14:creationId xmlns:p14="http://schemas.microsoft.com/office/powerpoint/2010/main" val="15221857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0B297-1EC0-44D2-8CDF-2BC3D3EB30D9}"/>
              </a:ext>
            </a:extLst>
          </p:cNvPr>
          <p:cNvSpPr>
            <a:spLocks noGrp="1"/>
          </p:cNvSpPr>
          <p:nvPr>
            <p:ph type="title"/>
          </p:nvPr>
        </p:nvSpPr>
        <p:spPr/>
        <p:txBody>
          <a:bodyPr/>
          <a:lstStyle/>
          <a:p>
            <a:r>
              <a:rPr lang="en-CA"/>
              <a:t>What is next? </a:t>
            </a:r>
          </a:p>
        </p:txBody>
      </p:sp>
      <p:sp>
        <p:nvSpPr>
          <p:cNvPr id="3" name="Content Placeholder 2">
            <a:extLst>
              <a:ext uri="{FF2B5EF4-FFF2-40B4-BE49-F238E27FC236}">
                <a16:creationId xmlns:a16="http://schemas.microsoft.com/office/drawing/2014/main" id="{1E3A11CA-8D21-43CD-B698-9A2BF6F44CD9}"/>
              </a:ext>
            </a:extLst>
          </p:cNvPr>
          <p:cNvSpPr>
            <a:spLocks noGrp="1"/>
          </p:cNvSpPr>
          <p:nvPr>
            <p:ph idx="1"/>
          </p:nvPr>
        </p:nvSpPr>
        <p:spPr>
          <a:xfrm>
            <a:off x="2005806" y="2109787"/>
            <a:ext cx="8915400" cy="3777622"/>
          </a:xfrm>
        </p:spPr>
        <p:txBody>
          <a:bodyPr vert="horz" lIns="91440" tIns="45720" rIns="91440" bIns="45720" rtlCol="0" anchor="t">
            <a:normAutofit/>
          </a:bodyPr>
          <a:lstStyle/>
          <a:p>
            <a:r>
              <a:rPr lang="en-CA" sz="2000" dirty="0"/>
              <a:t>My UDL journey is not yet over. I plan to focus my attention on improving my course assignments and activities.  My long-term goal is to provide:</a:t>
            </a:r>
          </a:p>
          <a:p>
            <a:r>
              <a:rPr lang="en-CA" sz="2000" dirty="0"/>
              <a:t>Flipped classrooms with pre-recorded class lectures</a:t>
            </a:r>
          </a:p>
          <a:p>
            <a:r>
              <a:rPr lang="en-CA" sz="2000" dirty="0"/>
              <a:t>More "how to" videos explaining assignments and course materials</a:t>
            </a:r>
          </a:p>
          <a:p>
            <a:r>
              <a:rPr lang="en-CA" sz="2000" dirty="0"/>
              <a:t>Continue to build my Moodle pages</a:t>
            </a:r>
          </a:p>
          <a:p>
            <a:r>
              <a:rPr lang="en-CA" sz="2000" dirty="0"/>
              <a:t>Implementing more diverse and inclusive activities into class</a:t>
            </a:r>
          </a:p>
          <a:p>
            <a:endParaRPr lang="en-CA" dirty="0"/>
          </a:p>
        </p:txBody>
      </p:sp>
    </p:spTree>
    <p:extLst>
      <p:ext uri="{BB962C8B-B14F-4D97-AF65-F5344CB8AC3E}">
        <p14:creationId xmlns:p14="http://schemas.microsoft.com/office/powerpoint/2010/main" val="4592955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0B297-1EC0-44D2-8CDF-2BC3D3EB30D9}"/>
              </a:ext>
            </a:extLst>
          </p:cNvPr>
          <p:cNvSpPr>
            <a:spLocks noGrp="1"/>
          </p:cNvSpPr>
          <p:nvPr>
            <p:ph type="title"/>
          </p:nvPr>
        </p:nvSpPr>
        <p:spPr>
          <a:xfrm>
            <a:off x="2057401" y="624110"/>
            <a:ext cx="9447212" cy="1280890"/>
          </a:xfrm>
        </p:spPr>
        <p:txBody>
          <a:bodyPr/>
          <a:lstStyle/>
          <a:p>
            <a:r>
              <a:rPr lang="en-CA"/>
              <a:t>References: </a:t>
            </a:r>
          </a:p>
        </p:txBody>
      </p:sp>
      <p:sp>
        <p:nvSpPr>
          <p:cNvPr id="3" name="Content Placeholder 2">
            <a:extLst>
              <a:ext uri="{FF2B5EF4-FFF2-40B4-BE49-F238E27FC236}">
                <a16:creationId xmlns:a16="http://schemas.microsoft.com/office/drawing/2014/main" id="{1E3A11CA-8D21-43CD-B698-9A2BF6F44CD9}"/>
              </a:ext>
            </a:extLst>
          </p:cNvPr>
          <p:cNvSpPr>
            <a:spLocks noGrp="1"/>
          </p:cNvSpPr>
          <p:nvPr>
            <p:ph idx="1"/>
          </p:nvPr>
        </p:nvSpPr>
        <p:spPr>
          <a:xfrm>
            <a:off x="2057400" y="2133600"/>
            <a:ext cx="9447212" cy="3777622"/>
          </a:xfrm>
        </p:spPr>
        <p:txBody>
          <a:bodyPr vert="horz" lIns="91440" tIns="45720" rIns="91440" bIns="45720" rtlCol="0" anchor="t">
            <a:normAutofit/>
          </a:bodyPr>
          <a:lstStyle/>
          <a:p>
            <a:r>
              <a:rPr lang="en-CA" dirty="0">
                <a:ea typeface="+mn-lt"/>
                <a:cs typeface="+mn-lt"/>
              </a:rPr>
              <a:t>Meyer, A., Rose, D. H., &amp; Gordon, D. T. (2014). </a:t>
            </a:r>
            <a:r>
              <a:rPr lang="en-CA" i="1" dirty="0">
                <a:ea typeface="+mn-lt"/>
                <a:cs typeface="+mn-lt"/>
              </a:rPr>
              <a:t>Universal design for learning: Theory and practice</a:t>
            </a:r>
            <a:r>
              <a:rPr lang="en-CA" dirty="0">
                <a:ea typeface="+mn-lt"/>
                <a:cs typeface="+mn-lt"/>
              </a:rPr>
              <a:t>.</a:t>
            </a:r>
            <a:endParaRPr lang="en-CA" dirty="0"/>
          </a:p>
        </p:txBody>
      </p:sp>
    </p:spTree>
    <p:extLst>
      <p:ext uri="{BB962C8B-B14F-4D97-AF65-F5344CB8AC3E}">
        <p14:creationId xmlns:p14="http://schemas.microsoft.com/office/powerpoint/2010/main" val="22381802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F4C104D-5F30-4811-9376-566B26E4719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50B297-1EC0-44D2-8CDF-2BC3D3EB30D9}"/>
              </a:ext>
            </a:extLst>
          </p:cNvPr>
          <p:cNvSpPr>
            <a:spLocks noGrp="1"/>
          </p:cNvSpPr>
          <p:nvPr>
            <p:ph type="title"/>
          </p:nvPr>
        </p:nvSpPr>
        <p:spPr>
          <a:xfrm>
            <a:off x="649224" y="645106"/>
            <a:ext cx="3650279" cy="1259894"/>
          </a:xfrm>
        </p:spPr>
        <p:txBody>
          <a:bodyPr vert="horz" lIns="91440" tIns="45720" rIns="91440" bIns="45720" rtlCol="0" anchor="t">
            <a:normAutofit/>
          </a:bodyPr>
          <a:lstStyle/>
          <a:p>
            <a:pPr>
              <a:lnSpc>
                <a:spcPct val="90000"/>
              </a:lnSpc>
            </a:pPr>
            <a:r>
              <a:rPr lang="en-US" sz="2800"/>
              <a:t>What is Universal Design for Learning?</a:t>
            </a:r>
          </a:p>
        </p:txBody>
      </p:sp>
      <p:sp>
        <p:nvSpPr>
          <p:cNvPr id="19" name="Rectangle 18">
            <a:extLst>
              <a:ext uri="{FF2B5EF4-FFF2-40B4-BE49-F238E27FC236}">
                <a16:creationId xmlns:a16="http://schemas.microsoft.com/office/drawing/2014/main" id="{0815E34B-5D02-4E01-A936-E8E1C0AB6F1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5" name="TextBox 4">
            <a:extLst>
              <a:ext uri="{FF2B5EF4-FFF2-40B4-BE49-F238E27FC236}">
                <a16:creationId xmlns:a16="http://schemas.microsoft.com/office/drawing/2014/main" id="{3B40F030-A979-4475-AD0B-F426A6B4D83C}"/>
              </a:ext>
            </a:extLst>
          </p:cNvPr>
          <p:cNvSpPr txBox="1"/>
          <p:nvPr/>
        </p:nvSpPr>
        <p:spPr>
          <a:xfrm>
            <a:off x="649225" y="2133600"/>
            <a:ext cx="3650278" cy="3759253"/>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a:spcBef>
                <a:spcPts val="1000"/>
              </a:spcBef>
              <a:buClr>
                <a:schemeClr val="accent1"/>
              </a:buClr>
              <a:buFont typeface="Wingdings 3" charset="2"/>
              <a:buChar char=""/>
            </a:pPr>
            <a:r>
              <a:rPr lang="en-US" b="1">
                <a:solidFill>
                  <a:schemeClr val="tx1">
                    <a:lumMod val="75000"/>
                    <a:lumOff val="25000"/>
                  </a:schemeClr>
                </a:solidFill>
              </a:rPr>
              <a:t>"Universal design for learning (UDL) is a framework to improve and optimize teaching and learning for all people based on scientific insights into how humans learn" (CAST).</a:t>
            </a:r>
            <a:endParaRPr lang="en-US">
              <a:solidFill>
                <a:schemeClr val="tx1">
                  <a:lumMod val="75000"/>
                  <a:lumOff val="25000"/>
                </a:schemeClr>
              </a:solidFill>
            </a:endParaRPr>
          </a:p>
          <a:p>
            <a:pPr>
              <a:spcBef>
                <a:spcPts val="1000"/>
              </a:spcBef>
              <a:buClr>
                <a:schemeClr val="accent1"/>
              </a:buClr>
              <a:buFont typeface="Wingdings 3" charset="2"/>
              <a:buChar char=""/>
            </a:pPr>
            <a:endParaRPr lang="en-US">
              <a:solidFill>
                <a:schemeClr val="tx1">
                  <a:lumMod val="75000"/>
                  <a:lumOff val="25000"/>
                </a:schemeClr>
              </a:solidFill>
            </a:endParaRPr>
          </a:p>
        </p:txBody>
      </p:sp>
      <p:sp>
        <p:nvSpPr>
          <p:cNvPr id="21"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3156AC6-B440-4638-8E07-1A4DCDE709A3}"/>
              </a:ext>
            </a:extLst>
          </p:cNvPr>
          <p:cNvSpPr txBox="1"/>
          <p:nvPr/>
        </p:nvSpPr>
        <p:spPr>
          <a:xfrm>
            <a:off x="5008729" y="5133832"/>
            <a:ext cx="616651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ea typeface="+mn-lt"/>
                <a:cs typeface="+mn-lt"/>
              </a:rPr>
              <a:t>https://www.youtube.com/watch?v=gmGgplQkrVw</a:t>
            </a:r>
            <a:endParaRPr lang="en-US" dirty="0"/>
          </a:p>
        </p:txBody>
      </p:sp>
      <p:pic>
        <p:nvPicPr>
          <p:cNvPr id="11" name="Picture 12">
            <a:hlinkClick r:id="" action="ppaction://media"/>
            <a:extLst>
              <a:ext uri="{FF2B5EF4-FFF2-40B4-BE49-F238E27FC236}">
                <a16:creationId xmlns:a16="http://schemas.microsoft.com/office/drawing/2014/main" id="{B7E476F5-55A7-4712-9649-578951DEC746}"/>
              </a:ext>
            </a:extLst>
          </p:cNvPr>
          <p:cNvPicPr>
            <a:picLocks noRot="1" noChangeAspect="1"/>
          </p:cNvPicPr>
          <p:nvPr>
            <a:videoFile r:link="rId1"/>
          </p:nvPr>
        </p:nvPicPr>
        <p:blipFill>
          <a:blip r:embed="rId3"/>
          <a:stretch>
            <a:fillRect/>
          </a:stretch>
        </p:blipFill>
        <p:spPr>
          <a:xfrm>
            <a:off x="5072064" y="738188"/>
            <a:ext cx="6048374" cy="3917156"/>
          </a:xfrm>
          <a:prstGeom prst="rect">
            <a:avLst/>
          </a:prstGeom>
        </p:spPr>
      </p:pic>
    </p:spTree>
    <p:extLst>
      <p:ext uri="{BB962C8B-B14F-4D97-AF65-F5344CB8AC3E}">
        <p14:creationId xmlns:p14="http://schemas.microsoft.com/office/powerpoint/2010/main" val="34649034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44" name="Group 101">
            <a:extLst>
              <a:ext uri="{FF2B5EF4-FFF2-40B4-BE49-F238E27FC236}">
                <a16:creationId xmlns:a16="http://schemas.microsoft.com/office/drawing/2014/main" id="{166BF9EE-F7AC-4FA5-AC7E-001B3A642F7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3"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04"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05"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06"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07"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08"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09"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10"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11"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12"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13"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14"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45" name="Group 115">
            <a:extLst>
              <a:ext uri="{FF2B5EF4-FFF2-40B4-BE49-F238E27FC236}">
                <a16:creationId xmlns:a16="http://schemas.microsoft.com/office/drawing/2014/main" id="{E312DBA5-56D8-42B2-BA94-28168C2A670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117"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18"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19"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20"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21"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22"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23"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24"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25"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26"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27"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28"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46" name="Rectangle 129">
            <a:extLst>
              <a:ext uri="{FF2B5EF4-FFF2-40B4-BE49-F238E27FC236}">
                <a16:creationId xmlns:a16="http://schemas.microsoft.com/office/drawing/2014/main" id="{1996130F-9AB5-4DE9-8574-3AF891C5C17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47" name="Freeform 6">
            <a:extLst>
              <a:ext uri="{FF2B5EF4-FFF2-40B4-BE49-F238E27FC236}">
                <a16:creationId xmlns:a16="http://schemas.microsoft.com/office/drawing/2014/main" id="{3623DEAC-F39C-45D6-86DC-1033F64295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148" name="Rectangle 133">
            <a:extLst>
              <a:ext uri="{FF2B5EF4-FFF2-40B4-BE49-F238E27FC236}">
                <a16:creationId xmlns:a16="http://schemas.microsoft.com/office/drawing/2014/main" id="{A692209D-B607-46C3-8560-07AF7229165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135">
            <a:extLst>
              <a:ext uri="{FF2B5EF4-FFF2-40B4-BE49-F238E27FC236}">
                <a16:creationId xmlns:a16="http://schemas.microsoft.com/office/drawing/2014/main" id="{94874638-CF15-4908-BC4B-4908744D0BA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9E50B297-1EC0-44D2-8CDF-2BC3D3EB30D9}"/>
              </a:ext>
            </a:extLst>
          </p:cNvPr>
          <p:cNvSpPr>
            <a:spLocks noGrp="1"/>
          </p:cNvSpPr>
          <p:nvPr>
            <p:ph type="title"/>
          </p:nvPr>
        </p:nvSpPr>
        <p:spPr>
          <a:xfrm>
            <a:off x="540279" y="967417"/>
            <a:ext cx="3778870" cy="3943250"/>
          </a:xfrm>
        </p:spPr>
        <p:txBody>
          <a:bodyPr vert="horz" lIns="91440" tIns="45720" rIns="91440" bIns="45720" rtlCol="0" anchor="b">
            <a:normAutofit/>
          </a:bodyPr>
          <a:lstStyle/>
          <a:p>
            <a:r>
              <a:rPr lang="en-US" sz="4000">
                <a:solidFill>
                  <a:srgbClr val="FEFFFF"/>
                </a:solidFill>
              </a:rPr>
              <a:t>What are the guidelines of UDL?</a:t>
            </a:r>
          </a:p>
        </p:txBody>
      </p:sp>
      <p:sp>
        <p:nvSpPr>
          <p:cNvPr id="150" name="Freeform 5">
            <a:extLst>
              <a:ext uri="{FF2B5EF4-FFF2-40B4-BE49-F238E27FC236}">
                <a16:creationId xmlns:a16="http://schemas.microsoft.com/office/drawing/2014/main" id="{5F1B8348-CD6E-4561-A704-C232D9A2676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5" name="Picture 5" descr="A screenshot of a social media post&#10;&#10;Description automatically generated">
            <a:extLst>
              <a:ext uri="{FF2B5EF4-FFF2-40B4-BE49-F238E27FC236}">
                <a16:creationId xmlns:a16="http://schemas.microsoft.com/office/drawing/2014/main" id="{FF35FC96-BF07-48C6-B49C-310D8D4F51A1}"/>
              </a:ext>
            </a:extLst>
          </p:cNvPr>
          <p:cNvPicPr>
            <a:picLocks noChangeAspect="1"/>
          </p:cNvPicPr>
          <p:nvPr/>
        </p:nvPicPr>
        <p:blipFill>
          <a:blip r:embed="rId2"/>
          <a:stretch>
            <a:fillRect/>
          </a:stretch>
        </p:blipFill>
        <p:spPr>
          <a:xfrm>
            <a:off x="4766463" y="1080535"/>
            <a:ext cx="7307377" cy="3370732"/>
          </a:xfrm>
          <a:prstGeom prst="rect">
            <a:avLst/>
          </a:prstGeom>
        </p:spPr>
      </p:pic>
    </p:spTree>
    <p:extLst>
      <p:ext uri="{BB962C8B-B14F-4D97-AF65-F5344CB8AC3E}">
        <p14:creationId xmlns:p14="http://schemas.microsoft.com/office/powerpoint/2010/main" val="16782063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0B297-1EC0-44D2-8CDF-2BC3D3EB30D9}"/>
              </a:ext>
            </a:extLst>
          </p:cNvPr>
          <p:cNvSpPr>
            <a:spLocks noGrp="1"/>
          </p:cNvSpPr>
          <p:nvPr>
            <p:ph type="title"/>
          </p:nvPr>
        </p:nvSpPr>
        <p:spPr/>
        <p:txBody>
          <a:bodyPr/>
          <a:lstStyle/>
          <a:p>
            <a:r>
              <a:rPr lang="en-CA"/>
              <a:t>What led me to UDL?</a:t>
            </a:r>
          </a:p>
        </p:txBody>
      </p:sp>
      <p:sp>
        <p:nvSpPr>
          <p:cNvPr id="3" name="Content Placeholder 2">
            <a:extLst>
              <a:ext uri="{FF2B5EF4-FFF2-40B4-BE49-F238E27FC236}">
                <a16:creationId xmlns:a16="http://schemas.microsoft.com/office/drawing/2014/main" id="{1E3A11CA-8D21-43CD-B698-9A2BF6F44CD9}"/>
              </a:ext>
            </a:extLst>
          </p:cNvPr>
          <p:cNvSpPr>
            <a:spLocks noGrp="1"/>
          </p:cNvSpPr>
          <p:nvPr>
            <p:ph idx="1"/>
          </p:nvPr>
        </p:nvSpPr>
        <p:spPr/>
        <p:txBody>
          <a:bodyPr vert="horz" lIns="91440" tIns="45720" rIns="91440" bIns="45720" rtlCol="0" anchor="t">
            <a:normAutofit/>
          </a:bodyPr>
          <a:lstStyle/>
          <a:p>
            <a:r>
              <a:rPr lang="en-CA" sz="2000" dirty="0"/>
              <a:t>As a student, I struggled within certain subjects to understand the key components and principles. I had to develop my own strategies that would enable me to overcome my barries.  I learnt quickly when entering the field of education that students learn at different paces and learn in multiple ways. When reflecting on my methods of pedagogy I discovered that I was teaching students to my liking rather than teaching to theirs. It was only until my final year of my graduate degree that I discovered UDL through a peer presentation.</a:t>
            </a:r>
            <a:endParaRPr lang="en-CA" dirty="0"/>
          </a:p>
          <a:p>
            <a:r>
              <a:rPr lang="en-CA" sz="2000" dirty="0"/>
              <a:t>Since learning the basics of UDL I have been trying to implement strategies to help ease student success. </a:t>
            </a:r>
          </a:p>
          <a:p>
            <a:endParaRPr lang="en-CA" dirty="0"/>
          </a:p>
        </p:txBody>
      </p:sp>
    </p:spTree>
    <p:extLst>
      <p:ext uri="{BB962C8B-B14F-4D97-AF65-F5344CB8AC3E}">
        <p14:creationId xmlns:p14="http://schemas.microsoft.com/office/powerpoint/2010/main" val="27077123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3030214-227F-42DB-9282-BBA6AF8D94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429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50B297-1EC0-44D2-8CDF-2BC3D3EB30D9}"/>
              </a:ext>
            </a:extLst>
          </p:cNvPr>
          <p:cNvSpPr>
            <a:spLocks noGrp="1"/>
          </p:cNvSpPr>
          <p:nvPr>
            <p:ph type="title"/>
          </p:nvPr>
        </p:nvSpPr>
        <p:spPr>
          <a:xfrm>
            <a:off x="1433889" y="1059872"/>
            <a:ext cx="3012216" cy="4851349"/>
          </a:xfrm>
        </p:spPr>
        <p:txBody>
          <a:bodyPr>
            <a:normAutofit/>
          </a:bodyPr>
          <a:lstStyle/>
          <a:p>
            <a:r>
              <a:rPr lang="en-CA"/>
              <a:t>Obstacles within Physical Education</a:t>
            </a:r>
          </a:p>
        </p:txBody>
      </p:sp>
      <p:sp>
        <p:nvSpPr>
          <p:cNvPr id="10"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1149203"/>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 name="Content Placeholder 2">
            <a:extLst>
              <a:ext uri="{FF2B5EF4-FFF2-40B4-BE49-F238E27FC236}">
                <a16:creationId xmlns:a16="http://schemas.microsoft.com/office/drawing/2014/main" id="{1E3A11CA-8D21-43CD-B698-9A2BF6F44CD9}"/>
              </a:ext>
            </a:extLst>
          </p:cNvPr>
          <p:cNvSpPr>
            <a:spLocks noGrp="1"/>
          </p:cNvSpPr>
          <p:nvPr>
            <p:ph idx="1"/>
          </p:nvPr>
        </p:nvSpPr>
        <p:spPr>
          <a:xfrm>
            <a:off x="5280368" y="1059872"/>
            <a:ext cx="6224244" cy="4851350"/>
          </a:xfrm>
        </p:spPr>
        <p:txBody>
          <a:bodyPr vert="horz" lIns="91440" tIns="45720" rIns="91440" bIns="45720" rtlCol="0" anchor="t">
            <a:normAutofit/>
          </a:bodyPr>
          <a:lstStyle/>
          <a:p>
            <a:r>
              <a:rPr lang="en-CA" sz="2000"/>
              <a:t>Student presence and participation</a:t>
            </a:r>
          </a:p>
          <a:p>
            <a:r>
              <a:rPr lang="en-CA" sz="2000"/>
              <a:t>Non- typical classroom</a:t>
            </a:r>
          </a:p>
          <a:p>
            <a:r>
              <a:rPr lang="en-CA" sz="2000"/>
              <a:t>Wide level of student experience/knowledge of course material/subject</a:t>
            </a:r>
          </a:p>
          <a:p>
            <a:r>
              <a:rPr lang="en-CA" sz="2000"/>
              <a:t>Student backgrounds</a:t>
            </a:r>
          </a:p>
          <a:p>
            <a:r>
              <a:rPr lang="en-CA" sz="2000"/>
              <a:t>Mobility issues</a:t>
            </a:r>
          </a:p>
          <a:p>
            <a:r>
              <a:rPr lang="en-CA" sz="2000"/>
              <a:t>Medical issues</a:t>
            </a:r>
          </a:p>
          <a:p>
            <a:r>
              <a:rPr lang="en-CA" sz="2000"/>
              <a:t>Limited time (30hrs over 15 weeks)</a:t>
            </a:r>
          </a:p>
          <a:p>
            <a:r>
              <a:rPr lang="en-CA" sz="2000"/>
              <a:t>Types of learners</a:t>
            </a:r>
            <a:endParaRPr lang="en-CA" sz="2000" dirty="0"/>
          </a:p>
          <a:p>
            <a:r>
              <a:rPr lang="en-CA"/>
              <a:t>Assessment tools</a:t>
            </a:r>
            <a:endParaRPr lang="en-CA" dirty="0"/>
          </a:p>
          <a:p>
            <a:endParaRPr lang="en-CA" dirty="0"/>
          </a:p>
        </p:txBody>
      </p:sp>
    </p:spTree>
    <p:extLst>
      <p:ext uri="{BB962C8B-B14F-4D97-AF65-F5344CB8AC3E}">
        <p14:creationId xmlns:p14="http://schemas.microsoft.com/office/powerpoint/2010/main" val="12607231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91" name="Group 90">
            <a:extLst>
              <a:ext uri="{FF2B5EF4-FFF2-40B4-BE49-F238E27FC236}">
                <a16:creationId xmlns:a16="http://schemas.microsoft.com/office/drawing/2014/main" id="{166BF9EE-F7AC-4FA5-AC7E-001B3A642F7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92"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93"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94"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95"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96"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97"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98"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99"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00"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01"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02"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03"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5" name="Group 104">
            <a:extLst>
              <a:ext uri="{FF2B5EF4-FFF2-40B4-BE49-F238E27FC236}">
                <a16:creationId xmlns:a16="http://schemas.microsoft.com/office/drawing/2014/main" id="{E312DBA5-56D8-42B2-BA94-28168C2A670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106"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07"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08"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09"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10"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11"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12"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13"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14"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15"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16"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17"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19" name="Rectangle 118">
            <a:extLst>
              <a:ext uri="{FF2B5EF4-FFF2-40B4-BE49-F238E27FC236}">
                <a16:creationId xmlns:a16="http://schemas.microsoft.com/office/drawing/2014/main" id="{1996130F-9AB5-4DE9-8574-3AF891C5C17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21" name="Freeform 6">
            <a:extLst>
              <a:ext uri="{FF2B5EF4-FFF2-40B4-BE49-F238E27FC236}">
                <a16:creationId xmlns:a16="http://schemas.microsoft.com/office/drawing/2014/main" id="{3623DEAC-F39C-45D6-86DC-1033F64295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123" name="Rectangle 122">
            <a:extLst>
              <a:ext uri="{FF2B5EF4-FFF2-40B4-BE49-F238E27FC236}">
                <a16:creationId xmlns:a16="http://schemas.microsoft.com/office/drawing/2014/main" id="{A692209D-B607-46C3-8560-07AF7229165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124">
            <a:extLst>
              <a:ext uri="{FF2B5EF4-FFF2-40B4-BE49-F238E27FC236}">
                <a16:creationId xmlns:a16="http://schemas.microsoft.com/office/drawing/2014/main" id="{94874638-CF15-4908-BC4B-4908744D0BA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9E50B297-1EC0-44D2-8CDF-2BC3D3EB30D9}"/>
              </a:ext>
            </a:extLst>
          </p:cNvPr>
          <p:cNvSpPr>
            <a:spLocks noGrp="1"/>
          </p:cNvSpPr>
          <p:nvPr>
            <p:ph type="title"/>
          </p:nvPr>
        </p:nvSpPr>
        <p:spPr>
          <a:xfrm>
            <a:off x="540279" y="967417"/>
            <a:ext cx="3778870" cy="3943250"/>
          </a:xfrm>
        </p:spPr>
        <p:txBody>
          <a:bodyPr vert="horz" lIns="91440" tIns="45720" rIns="91440" bIns="45720" rtlCol="0" anchor="b">
            <a:normAutofit/>
          </a:bodyPr>
          <a:lstStyle/>
          <a:p>
            <a:r>
              <a:rPr lang="en-US" sz="4000">
                <a:solidFill>
                  <a:srgbClr val="FEFFFF"/>
                </a:solidFill>
              </a:rPr>
              <a:t>Guiding Guidelines </a:t>
            </a:r>
          </a:p>
        </p:txBody>
      </p:sp>
      <p:sp>
        <p:nvSpPr>
          <p:cNvPr id="127" name="Freeform 5">
            <a:extLst>
              <a:ext uri="{FF2B5EF4-FFF2-40B4-BE49-F238E27FC236}">
                <a16:creationId xmlns:a16="http://schemas.microsoft.com/office/drawing/2014/main" id="{5F1B8348-CD6E-4561-A704-C232D9A2676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pic>
        <p:nvPicPr>
          <p:cNvPr id="3" name="Picture 2">
            <a:extLst>
              <a:ext uri="{FF2B5EF4-FFF2-40B4-BE49-F238E27FC236}">
                <a16:creationId xmlns:a16="http://schemas.microsoft.com/office/drawing/2014/main" id="{00568BBF-11CE-4033-B986-207616202948}"/>
              </a:ext>
            </a:extLst>
          </p:cNvPr>
          <p:cNvPicPr>
            <a:picLocks noChangeAspect="1"/>
          </p:cNvPicPr>
          <p:nvPr/>
        </p:nvPicPr>
        <p:blipFill>
          <a:blip r:embed="rId2"/>
          <a:stretch>
            <a:fillRect/>
          </a:stretch>
        </p:blipFill>
        <p:spPr>
          <a:xfrm>
            <a:off x="4887916" y="769614"/>
            <a:ext cx="7303676" cy="5003017"/>
          </a:xfrm>
          <a:prstGeom prst="rect">
            <a:avLst/>
          </a:prstGeom>
        </p:spPr>
      </p:pic>
    </p:spTree>
    <p:extLst>
      <p:ext uri="{BB962C8B-B14F-4D97-AF65-F5344CB8AC3E}">
        <p14:creationId xmlns:p14="http://schemas.microsoft.com/office/powerpoint/2010/main" val="8528641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57" name="Rectangle 17">
            <a:extLst>
              <a:ext uri="{FF2B5EF4-FFF2-40B4-BE49-F238E27FC236}">
                <a16:creationId xmlns:a16="http://schemas.microsoft.com/office/drawing/2014/main" id="{37B5A23F-7276-435D-91DA-09104D7777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35481" cy="6858000"/>
          </a:xfrm>
          <a:prstGeom prst="rect">
            <a:avLst/>
          </a:prstGeom>
          <a:ln>
            <a:no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en-US"/>
          </a:p>
        </p:txBody>
      </p:sp>
      <p:sp>
        <p:nvSpPr>
          <p:cNvPr id="58" name="Rectangle 19">
            <a:extLst>
              <a:ext uri="{FF2B5EF4-FFF2-40B4-BE49-F238E27FC236}">
                <a16:creationId xmlns:a16="http://schemas.microsoft.com/office/drawing/2014/main" id="{2F3ECD7F-BF61-4CB1-AA15-464BB771E7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en-US"/>
          </a:p>
        </p:txBody>
      </p:sp>
      <p:sp>
        <p:nvSpPr>
          <p:cNvPr id="59" name="Rectangle 21">
            <a:extLst>
              <a:ext uri="{FF2B5EF4-FFF2-40B4-BE49-F238E27FC236}">
                <a16:creationId xmlns:a16="http://schemas.microsoft.com/office/drawing/2014/main" id="{966F1B29-3A08-4DB7-9F92-4C09B3BCFF1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8229600" cy="6858000"/>
          </a:xfrm>
          <a:prstGeom prst="rect">
            <a:avLst/>
          </a:prstGeom>
          <a:solidFill>
            <a:schemeClr val="bg2">
              <a:lumMod val="1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5">
            <a:extLst>
              <a:ext uri="{FF2B5EF4-FFF2-40B4-BE49-F238E27FC236}">
                <a16:creationId xmlns:a16="http://schemas.microsoft.com/office/drawing/2014/main" id="{44A5AAD1-9616-4E1C-B3AC-E5497A6A3C2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59027"/>
            <a:ext cx="9042690" cy="1035152"/>
          </a:xfrm>
          <a:custGeom>
            <a:avLst/>
            <a:gdLst>
              <a:gd name="T0" fmla="*/ 1900 w 1902"/>
              <a:gd name="T1" fmla="*/ 77 h 163"/>
              <a:gd name="T2" fmla="*/ 1826 w 1902"/>
              <a:gd name="T3" fmla="*/ 3 h 163"/>
              <a:gd name="T4" fmla="*/ 1825 w 1902"/>
              <a:gd name="T5" fmla="*/ 2 h 163"/>
              <a:gd name="T6" fmla="*/ 1819 w 1902"/>
              <a:gd name="T7" fmla="*/ 0 h 163"/>
              <a:gd name="T8" fmla="*/ 1363 w 1902"/>
              <a:gd name="T9" fmla="*/ 0 h 163"/>
              <a:gd name="T10" fmla="*/ 1348 w 1902"/>
              <a:gd name="T11" fmla="*/ 0 h 163"/>
              <a:gd name="T12" fmla="*/ 1225 w 1902"/>
              <a:gd name="T13" fmla="*/ 0 h 163"/>
              <a:gd name="T14" fmla="*/ 1033 w 1902"/>
              <a:gd name="T15" fmla="*/ 0 h 163"/>
              <a:gd name="T16" fmla="*/ 892 w 1902"/>
              <a:gd name="T17" fmla="*/ 0 h 163"/>
              <a:gd name="T18" fmla="*/ 786 w 1902"/>
              <a:gd name="T19" fmla="*/ 0 h 163"/>
              <a:gd name="T20" fmla="*/ 577 w 1902"/>
              <a:gd name="T21" fmla="*/ 0 h 163"/>
              <a:gd name="T22" fmla="*/ 562 w 1902"/>
              <a:gd name="T23" fmla="*/ 0 h 163"/>
              <a:gd name="T24" fmla="*/ 439 w 1902"/>
              <a:gd name="T25" fmla="*/ 0 h 163"/>
              <a:gd name="T26" fmla="*/ 106 w 1902"/>
              <a:gd name="T27" fmla="*/ 0 h 163"/>
              <a:gd name="T28" fmla="*/ 0 w 1902"/>
              <a:gd name="T29" fmla="*/ 0 h 163"/>
              <a:gd name="T30" fmla="*/ 0 w 1902"/>
              <a:gd name="T31" fmla="*/ 163 h 163"/>
              <a:gd name="T32" fmla="*/ 106 w 1902"/>
              <a:gd name="T33" fmla="*/ 163 h 163"/>
              <a:gd name="T34" fmla="*/ 439 w 1902"/>
              <a:gd name="T35" fmla="*/ 163 h 163"/>
              <a:gd name="T36" fmla="*/ 562 w 1902"/>
              <a:gd name="T37" fmla="*/ 163 h 163"/>
              <a:gd name="T38" fmla="*/ 577 w 1902"/>
              <a:gd name="T39" fmla="*/ 163 h 163"/>
              <a:gd name="T40" fmla="*/ 786 w 1902"/>
              <a:gd name="T41" fmla="*/ 163 h 163"/>
              <a:gd name="T42" fmla="*/ 892 w 1902"/>
              <a:gd name="T43" fmla="*/ 163 h 163"/>
              <a:gd name="T44" fmla="*/ 1033 w 1902"/>
              <a:gd name="T45" fmla="*/ 163 h 163"/>
              <a:gd name="T46" fmla="*/ 1225 w 1902"/>
              <a:gd name="T47" fmla="*/ 163 h 163"/>
              <a:gd name="T48" fmla="*/ 1348 w 1902"/>
              <a:gd name="T49" fmla="*/ 163 h 163"/>
              <a:gd name="T50" fmla="*/ 1363 w 1902"/>
              <a:gd name="T51" fmla="*/ 163 h 163"/>
              <a:gd name="T52" fmla="*/ 1819 w 1902"/>
              <a:gd name="T53" fmla="*/ 163 h 163"/>
              <a:gd name="T54" fmla="*/ 1825 w 1902"/>
              <a:gd name="T55" fmla="*/ 161 h 163"/>
              <a:gd name="T56" fmla="*/ 1826 w 1902"/>
              <a:gd name="T57" fmla="*/ 160 h 163"/>
              <a:gd name="T58" fmla="*/ 1900 w 1902"/>
              <a:gd name="T59" fmla="*/ 86 h 163"/>
              <a:gd name="T60" fmla="*/ 1900 w 1902"/>
              <a:gd name="T61"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2" h="163">
                <a:moveTo>
                  <a:pt x="1900" y="77"/>
                </a:moveTo>
                <a:cubicBezTo>
                  <a:pt x="1826" y="3"/>
                  <a:pt x="1826" y="3"/>
                  <a:pt x="1826" y="3"/>
                </a:cubicBezTo>
                <a:cubicBezTo>
                  <a:pt x="1825" y="2"/>
                  <a:pt x="1825" y="2"/>
                  <a:pt x="1825" y="2"/>
                </a:cubicBezTo>
                <a:cubicBezTo>
                  <a:pt x="1823" y="1"/>
                  <a:pt x="1821" y="0"/>
                  <a:pt x="1819" y="0"/>
                </a:cubicBezTo>
                <a:cubicBezTo>
                  <a:pt x="1363" y="0"/>
                  <a:pt x="1363" y="0"/>
                  <a:pt x="1363" y="0"/>
                </a:cubicBezTo>
                <a:cubicBezTo>
                  <a:pt x="1348" y="0"/>
                  <a:pt x="1348" y="0"/>
                  <a:pt x="1348" y="0"/>
                </a:cubicBezTo>
                <a:cubicBezTo>
                  <a:pt x="1225" y="0"/>
                  <a:pt x="1225" y="0"/>
                  <a:pt x="1225" y="0"/>
                </a:cubicBezTo>
                <a:cubicBezTo>
                  <a:pt x="1033" y="0"/>
                  <a:pt x="1033" y="0"/>
                  <a:pt x="1033" y="0"/>
                </a:cubicBezTo>
                <a:cubicBezTo>
                  <a:pt x="892" y="0"/>
                  <a:pt x="892" y="0"/>
                  <a:pt x="892" y="0"/>
                </a:cubicBezTo>
                <a:cubicBezTo>
                  <a:pt x="786" y="0"/>
                  <a:pt x="786" y="0"/>
                  <a:pt x="786" y="0"/>
                </a:cubicBezTo>
                <a:cubicBezTo>
                  <a:pt x="577" y="0"/>
                  <a:pt x="577" y="0"/>
                  <a:pt x="577" y="0"/>
                </a:cubicBezTo>
                <a:cubicBezTo>
                  <a:pt x="562" y="0"/>
                  <a:pt x="562" y="0"/>
                  <a:pt x="562" y="0"/>
                </a:cubicBezTo>
                <a:cubicBezTo>
                  <a:pt x="439" y="0"/>
                  <a:pt x="439" y="0"/>
                  <a:pt x="439" y="0"/>
                </a:cubicBezTo>
                <a:cubicBezTo>
                  <a:pt x="106" y="0"/>
                  <a:pt x="106" y="0"/>
                  <a:pt x="106" y="0"/>
                </a:cubicBezTo>
                <a:cubicBezTo>
                  <a:pt x="0" y="0"/>
                  <a:pt x="0" y="0"/>
                  <a:pt x="0" y="0"/>
                </a:cubicBezTo>
                <a:cubicBezTo>
                  <a:pt x="0" y="163"/>
                  <a:pt x="0" y="163"/>
                  <a:pt x="0" y="163"/>
                </a:cubicBezTo>
                <a:cubicBezTo>
                  <a:pt x="106" y="163"/>
                  <a:pt x="106" y="163"/>
                  <a:pt x="106" y="163"/>
                </a:cubicBezTo>
                <a:cubicBezTo>
                  <a:pt x="439" y="163"/>
                  <a:pt x="439" y="163"/>
                  <a:pt x="439" y="163"/>
                </a:cubicBezTo>
                <a:cubicBezTo>
                  <a:pt x="562" y="163"/>
                  <a:pt x="562" y="163"/>
                  <a:pt x="562" y="163"/>
                </a:cubicBezTo>
                <a:cubicBezTo>
                  <a:pt x="577" y="163"/>
                  <a:pt x="577" y="163"/>
                  <a:pt x="577" y="163"/>
                </a:cubicBezTo>
                <a:cubicBezTo>
                  <a:pt x="786" y="163"/>
                  <a:pt x="786" y="163"/>
                  <a:pt x="786" y="163"/>
                </a:cubicBezTo>
                <a:cubicBezTo>
                  <a:pt x="892" y="163"/>
                  <a:pt x="892" y="163"/>
                  <a:pt x="892" y="163"/>
                </a:cubicBezTo>
                <a:cubicBezTo>
                  <a:pt x="1033" y="163"/>
                  <a:pt x="1033" y="163"/>
                  <a:pt x="1033" y="163"/>
                </a:cubicBezTo>
                <a:cubicBezTo>
                  <a:pt x="1225" y="163"/>
                  <a:pt x="1225" y="163"/>
                  <a:pt x="1225" y="163"/>
                </a:cubicBezTo>
                <a:cubicBezTo>
                  <a:pt x="1348" y="163"/>
                  <a:pt x="1348" y="163"/>
                  <a:pt x="1348" y="163"/>
                </a:cubicBezTo>
                <a:cubicBezTo>
                  <a:pt x="1363" y="163"/>
                  <a:pt x="1363" y="163"/>
                  <a:pt x="1363" y="163"/>
                </a:cubicBezTo>
                <a:cubicBezTo>
                  <a:pt x="1819" y="163"/>
                  <a:pt x="1819" y="163"/>
                  <a:pt x="1819" y="163"/>
                </a:cubicBezTo>
                <a:cubicBezTo>
                  <a:pt x="1821" y="163"/>
                  <a:pt x="1823" y="162"/>
                  <a:pt x="1825" y="161"/>
                </a:cubicBezTo>
                <a:cubicBezTo>
                  <a:pt x="1825" y="160"/>
                  <a:pt x="1825" y="160"/>
                  <a:pt x="1826" y="160"/>
                </a:cubicBezTo>
                <a:cubicBezTo>
                  <a:pt x="1900" y="86"/>
                  <a:pt x="1900" y="86"/>
                  <a:pt x="1900" y="86"/>
                </a:cubicBezTo>
                <a:cubicBezTo>
                  <a:pt x="1902" y="83"/>
                  <a:pt x="1902" y="79"/>
                  <a:pt x="1900"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9E50B297-1EC0-44D2-8CDF-2BC3D3EB30D9}"/>
              </a:ext>
            </a:extLst>
          </p:cNvPr>
          <p:cNvSpPr>
            <a:spLocks noGrp="1"/>
          </p:cNvSpPr>
          <p:nvPr>
            <p:ph type="title"/>
          </p:nvPr>
        </p:nvSpPr>
        <p:spPr>
          <a:xfrm>
            <a:off x="541867" y="787400"/>
            <a:ext cx="7145866" cy="778933"/>
          </a:xfrm>
        </p:spPr>
        <p:txBody>
          <a:bodyPr anchor="ctr">
            <a:normAutofit/>
          </a:bodyPr>
          <a:lstStyle/>
          <a:p>
            <a:r>
              <a:rPr lang="en-CA" sz="3200">
                <a:solidFill>
                  <a:srgbClr val="FEFFFF"/>
                </a:solidFill>
              </a:rPr>
              <a:t>Engagement</a:t>
            </a:r>
          </a:p>
        </p:txBody>
      </p:sp>
      <p:sp>
        <p:nvSpPr>
          <p:cNvPr id="3" name="Content Placeholder 2">
            <a:extLst>
              <a:ext uri="{FF2B5EF4-FFF2-40B4-BE49-F238E27FC236}">
                <a16:creationId xmlns:a16="http://schemas.microsoft.com/office/drawing/2014/main" id="{1E3A11CA-8D21-43CD-B698-9A2BF6F44CD9}"/>
              </a:ext>
            </a:extLst>
          </p:cNvPr>
          <p:cNvSpPr>
            <a:spLocks noGrp="1"/>
          </p:cNvSpPr>
          <p:nvPr>
            <p:ph idx="1"/>
          </p:nvPr>
        </p:nvSpPr>
        <p:spPr>
          <a:xfrm>
            <a:off x="541866" y="2032000"/>
            <a:ext cx="7145867" cy="3879222"/>
          </a:xfrm>
        </p:spPr>
        <p:txBody>
          <a:bodyPr>
            <a:normAutofit/>
          </a:bodyPr>
          <a:lstStyle/>
          <a:p>
            <a:r>
              <a:rPr lang="en-CA" dirty="0">
                <a:solidFill>
                  <a:srgbClr val="FEFFFF"/>
                </a:solidFill>
              </a:rPr>
              <a:t>Providing options for recruiting interest:</a:t>
            </a:r>
          </a:p>
          <a:p>
            <a:pPr lvl="1"/>
            <a:r>
              <a:rPr lang="en-CA" dirty="0">
                <a:solidFill>
                  <a:srgbClr val="FEFFFF"/>
                </a:solidFill>
              </a:rPr>
              <a:t>Through the use of various applications and media platforms students were provided meaningful ways of drawing attention interests towards class activities and assignments.</a:t>
            </a:r>
          </a:p>
          <a:p>
            <a:pPr lvl="2"/>
            <a:r>
              <a:rPr lang="en-CA" dirty="0">
                <a:solidFill>
                  <a:srgbClr val="FEFFFF"/>
                </a:solidFill>
              </a:rPr>
              <a:t>Ex:  </a:t>
            </a:r>
            <a:r>
              <a:rPr lang="en-CA" dirty="0">
                <a:hlinkClick r:id="rId2"/>
              </a:rPr>
              <a:t>Physical Education Instagram Page</a:t>
            </a:r>
            <a:endParaRPr lang="en-CA" dirty="0"/>
          </a:p>
          <a:p>
            <a:pPr lvl="2"/>
            <a:r>
              <a:rPr lang="en-CA" dirty="0"/>
              <a:t>Ex: Individualized Moodle class pages for each course</a:t>
            </a:r>
          </a:p>
          <a:p>
            <a:pPr lvl="1"/>
            <a:r>
              <a:rPr lang="en-CA" dirty="0"/>
              <a:t>Student Autonomy was also seen as a critical means of recruiting interest. There was no point in forcing students into performing generalized assignments. Class assignments were adapted to be unique to each students interest of the course. </a:t>
            </a:r>
          </a:p>
          <a:p>
            <a:pPr lvl="2"/>
            <a:r>
              <a:rPr lang="en-CA" dirty="0"/>
              <a:t>Ex: Individualized program plans</a:t>
            </a:r>
          </a:p>
          <a:p>
            <a:pPr lvl="2"/>
            <a:r>
              <a:rPr lang="en-CA" dirty="0">
                <a:solidFill>
                  <a:schemeClr val="tx1"/>
                </a:solidFill>
              </a:rPr>
              <a:t>Ex: Nutrition assignments </a:t>
            </a:r>
          </a:p>
        </p:txBody>
      </p:sp>
      <p:pic>
        <p:nvPicPr>
          <p:cNvPr id="4" name="Picture 3">
            <a:extLst>
              <a:ext uri="{FF2B5EF4-FFF2-40B4-BE49-F238E27FC236}">
                <a16:creationId xmlns:a16="http://schemas.microsoft.com/office/drawing/2014/main" id="{7253E5F8-5A24-4EED-B40C-2091EB5D83D9}"/>
              </a:ext>
            </a:extLst>
          </p:cNvPr>
          <p:cNvPicPr>
            <a:picLocks noChangeAspect="1"/>
          </p:cNvPicPr>
          <p:nvPr/>
        </p:nvPicPr>
        <p:blipFill>
          <a:blip r:embed="rId3"/>
          <a:stretch>
            <a:fillRect/>
          </a:stretch>
        </p:blipFill>
        <p:spPr>
          <a:xfrm>
            <a:off x="9042691" y="493498"/>
            <a:ext cx="2990850" cy="6049542"/>
          </a:xfrm>
          <a:prstGeom prst="rect">
            <a:avLst/>
          </a:prstGeom>
        </p:spPr>
      </p:pic>
    </p:spTree>
    <p:extLst>
      <p:ext uri="{BB962C8B-B14F-4D97-AF65-F5344CB8AC3E}">
        <p14:creationId xmlns:p14="http://schemas.microsoft.com/office/powerpoint/2010/main" val="101524641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0B297-1EC0-44D2-8CDF-2BC3D3EB30D9}"/>
              </a:ext>
            </a:extLst>
          </p:cNvPr>
          <p:cNvSpPr>
            <a:spLocks noGrp="1"/>
          </p:cNvSpPr>
          <p:nvPr>
            <p:ph type="title"/>
          </p:nvPr>
        </p:nvSpPr>
        <p:spPr>
          <a:xfrm>
            <a:off x="541866" y="1071661"/>
            <a:ext cx="7145866" cy="778933"/>
          </a:xfrm>
        </p:spPr>
        <p:txBody>
          <a:bodyPr anchor="ctr">
            <a:normAutofit/>
          </a:bodyPr>
          <a:lstStyle/>
          <a:p>
            <a:r>
              <a:rPr lang="en-CA" sz="3200">
                <a:solidFill>
                  <a:schemeClr val="tx1"/>
                </a:solidFill>
              </a:rPr>
              <a:t>Engagement</a:t>
            </a:r>
          </a:p>
        </p:txBody>
      </p:sp>
      <p:sp>
        <p:nvSpPr>
          <p:cNvPr id="3" name="Content Placeholder 2">
            <a:extLst>
              <a:ext uri="{FF2B5EF4-FFF2-40B4-BE49-F238E27FC236}">
                <a16:creationId xmlns:a16="http://schemas.microsoft.com/office/drawing/2014/main" id="{1E3A11CA-8D21-43CD-B698-9A2BF6F44CD9}"/>
              </a:ext>
            </a:extLst>
          </p:cNvPr>
          <p:cNvSpPr>
            <a:spLocks noGrp="1"/>
          </p:cNvSpPr>
          <p:nvPr>
            <p:ph idx="1"/>
          </p:nvPr>
        </p:nvSpPr>
        <p:spPr>
          <a:xfrm>
            <a:off x="541866" y="2032000"/>
            <a:ext cx="7145867" cy="3879222"/>
          </a:xfrm>
        </p:spPr>
        <p:txBody>
          <a:bodyPr>
            <a:normAutofit/>
          </a:bodyPr>
          <a:lstStyle/>
          <a:p>
            <a:r>
              <a:rPr lang="en-CA">
                <a:solidFill>
                  <a:schemeClr val="tx1"/>
                </a:solidFill>
              </a:rPr>
              <a:t>Options for sustaining effort and persistence:</a:t>
            </a:r>
          </a:p>
          <a:p>
            <a:pPr lvl="1"/>
            <a:r>
              <a:rPr lang="en-CA">
                <a:solidFill>
                  <a:schemeClr val="tx1"/>
                </a:solidFill>
              </a:rPr>
              <a:t>Participation grades hold important value to every physical education class and the importance to have students engaged to maximize success is critical. Creating a warm and safe environment was a means in achieving this goal. </a:t>
            </a:r>
          </a:p>
          <a:p>
            <a:pPr lvl="2"/>
            <a:r>
              <a:rPr lang="en-CA">
                <a:solidFill>
                  <a:schemeClr val="tx1"/>
                </a:solidFill>
              </a:rPr>
              <a:t>Ex: No phone policy </a:t>
            </a:r>
            <a:r>
              <a:rPr lang="en-CA">
                <a:solidFill>
                  <a:schemeClr val="tx1"/>
                </a:solidFill>
                <a:sym typeface="Wingdings" panose="05000000000000000000" pitchFamily="2" charset="2"/>
              </a:rPr>
              <a:t> Increase student to student interactions</a:t>
            </a:r>
          </a:p>
          <a:p>
            <a:pPr lvl="2"/>
            <a:r>
              <a:rPr lang="en-CA">
                <a:solidFill>
                  <a:schemeClr val="tx1"/>
                </a:solidFill>
                <a:sym typeface="Wingdings" panose="05000000000000000000" pitchFamily="2" charset="2"/>
              </a:rPr>
              <a:t>Ex: Partner and group work in a controlled environment</a:t>
            </a:r>
          </a:p>
          <a:p>
            <a:pPr lvl="2"/>
            <a:r>
              <a:rPr lang="en-CA">
                <a:solidFill>
                  <a:schemeClr val="tx1"/>
                </a:solidFill>
                <a:sym typeface="Wingdings" panose="05000000000000000000" pitchFamily="2" charset="2"/>
              </a:rPr>
              <a:t>Ex: Low organized games that are silly and fun to bring out inner emotions</a:t>
            </a:r>
          </a:p>
          <a:p>
            <a:pPr lvl="1"/>
            <a:r>
              <a:rPr lang="en-CA">
                <a:solidFill>
                  <a:schemeClr val="tx1"/>
                </a:solidFill>
                <a:sym typeface="Wingdings" panose="05000000000000000000" pitchFamily="2" charset="2"/>
              </a:rPr>
              <a:t>Such activities allowed groups to create a sense of community within the classroom. </a:t>
            </a:r>
            <a:endParaRPr lang="en-CA">
              <a:solidFill>
                <a:schemeClr val="tx1"/>
              </a:solidFill>
            </a:endParaRPr>
          </a:p>
        </p:txBody>
      </p:sp>
      <p:pic>
        <p:nvPicPr>
          <p:cNvPr id="9" name="Picture 8">
            <a:extLst>
              <a:ext uri="{FF2B5EF4-FFF2-40B4-BE49-F238E27FC236}">
                <a16:creationId xmlns:a16="http://schemas.microsoft.com/office/drawing/2014/main" id="{118EDE3F-0DD8-4974-8213-F97B8EB73B6B}"/>
              </a:ext>
            </a:extLst>
          </p:cNvPr>
          <p:cNvPicPr>
            <a:picLocks noChangeAspect="1"/>
          </p:cNvPicPr>
          <p:nvPr/>
        </p:nvPicPr>
        <p:blipFill>
          <a:blip r:embed="rId2"/>
          <a:stretch>
            <a:fillRect/>
          </a:stretch>
        </p:blipFill>
        <p:spPr>
          <a:xfrm>
            <a:off x="8829331" y="404229"/>
            <a:ext cx="2990850" cy="6049542"/>
          </a:xfrm>
          <a:prstGeom prst="rect">
            <a:avLst/>
          </a:prstGeom>
        </p:spPr>
      </p:pic>
    </p:spTree>
    <p:extLst>
      <p:ext uri="{BB962C8B-B14F-4D97-AF65-F5344CB8AC3E}">
        <p14:creationId xmlns:p14="http://schemas.microsoft.com/office/powerpoint/2010/main" val="11813737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0B297-1EC0-44D2-8CDF-2BC3D3EB30D9}"/>
              </a:ext>
            </a:extLst>
          </p:cNvPr>
          <p:cNvSpPr>
            <a:spLocks noGrp="1"/>
          </p:cNvSpPr>
          <p:nvPr>
            <p:ph type="title"/>
          </p:nvPr>
        </p:nvSpPr>
        <p:spPr>
          <a:xfrm>
            <a:off x="465667" y="1092200"/>
            <a:ext cx="7145866" cy="778933"/>
          </a:xfrm>
        </p:spPr>
        <p:txBody>
          <a:bodyPr anchor="ctr">
            <a:normAutofit/>
          </a:bodyPr>
          <a:lstStyle/>
          <a:p>
            <a:r>
              <a:rPr lang="en-CA" sz="3200">
                <a:solidFill>
                  <a:schemeClr val="tx1"/>
                </a:solidFill>
              </a:rPr>
              <a:t>Engagement</a:t>
            </a:r>
          </a:p>
        </p:txBody>
      </p:sp>
      <p:sp>
        <p:nvSpPr>
          <p:cNvPr id="3" name="Content Placeholder 2">
            <a:extLst>
              <a:ext uri="{FF2B5EF4-FFF2-40B4-BE49-F238E27FC236}">
                <a16:creationId xmlns:a16="http://schemas.microsoft.com/office/drawing/2014/main" id="{1E3A11CA-8D21-43CD-B698-9A2BF6F44CD9}"/>
              </a:ext>
            </a:extLst>
          </p:cNvPr>
          <p:cNvSpPr>
            <a:spLocks noGrp="1"/>
          </p:cNvSpPr>
          <p:nvPr>
            <p:ph idx="1"/>
          </p:nvPr>
        </p:nvSpPr>
        <p:spPr>
          <a:xfrm>
            <a:off x="541866" y="2032000"/>
            <a:ext cx="7145867" cy="3879222"/>
          </a:xfrm>
        </p:spPr>
        <p:txBody>
          <a:bodyPr>
            <a:normAutofit lnSpcReduction="10000"/>
          </a:bodyPr>
          <a:lstStyle/>
          <a:p>
            <a:r>
              <a:rPr lang="en-CA">
                <a:solidFill>
                  <a:schemeClr val="tx1"/>
                </a:solidFill>
              </a:rPr>
              <a:t>Options for self-regulation:</a:t>
            </a:r>
          </a:p>
          <a:p>
            <a:pPr lvl="1"/>
            <a:r>
              <a:rPr lang="en-CA">
                <a:solidFill>
                  <a:schemeClr val="tx1"/>
                </a:solidFill>
              </a:rPr>
              <a:t>Dawson is the largest English </a:t>
            </a:r>
            <a:r>
              <a:rPr lang="en-CA" err="1">
                <a:solidFill>
                  <a:schemeClr val="tx1"/>
                </a:solidFill>
              </a:rPr>
              <a:t>Cegep</a:t>
            </a:r>
            <a:r>
              <a:rPr lang="en-CA">
                <a:solidFill>
                  <a:schemeClr val="tx1"/>
                </a:solidFill>
              </a:rPr>
              <a:t> in Quebec, welcoming roughly 11,000 students. That is a 11,000 unique individuals that come from 11,000 unique backgrounds with each requiring a means of self-regulation. </a:t>
            </a:r>
          </a:p>
          <a:p>
            <a:pPr lvl="1"/>
            <a:r>
              <a:rPr lang="en-CA">
                <a:solidFill>
                  <a:schemeClr val="tx1"/>
                </a:solidFill>
              </a:rPr>
              <a:t>At the end of each class students are offered a variety of tools to self-regulate:</a:t>
            </a:r>
          </a:p>
          <a:p>
            <a:pPr lvl="2"/>
            <a:r>
              <a:rPr lang="en-CA">
                <a:solidFill>
                  <a:schemeClr val="tx1"/>
                </a:solidFill>
              </a:rPr>
              <a:t>Ex: Individualized active response sheets</a:t>
            </a:r>
          </a:p>
          <a:p>
            <a:pPr lvl="2"/>
            <a:r>
              <a:rPr lang="en-CA">
                <a:solidFill>
                  <a:schemeClr val="tx1"/>
                </a:solidFill>
              </a:rPr>
              <a:t>Ex: Meditation, stretching, yoga or active cooldown</a:t>
            </a:r>
          </a:p>
          <a:p>
            <a:pPr lvl="2"/>
            <a:r>
              <a:rPr lang="en-CA">
                <a:solidFill>
                  <a:schemeClr val="tx1"/>
                </a:solidFill>
              </a:rPr>
              <a:t>Ex: Personal feedback</a:t>
            </a:r>
          </a:p>
          <a:p>
            <a:pPr lvl="1"/>
            <a:r>
              <a:rPr lang="en-CA">
                <a:solidFill>
                  <a:schemeClr val="tx1"/>
                </a:solidFill>
              </a:rPr>
              <a:t>These tools may not meet each students need however the use of these tools such as weekly reflections appear to provide a gateway for students to regulate certain thoughts and feelings. </a:t>
            </a:r>
          </a:p>
        </p:txBody>
      </p:sp>
      <p:pic>
        <p:nvPicPr>
          <p:cNvPr id="9" name="Picture 8">
            <a:extLst>
              <a:ext uri="{FF2B5EF4-FFF2-40B4-BE49-F238E27FC236}">
                <a16:creationId xmlns:a16="http://schemas.microsoft.com/office/drawing/2014/main" id="{F7B59248-B9D2-4B15-9C41-BAB024303177}"/>
              </a:ext>
            </a:extLst>
          </p:cNvPr>
          <p:cNvPicPr>
            <a:picLocks noChangeAspect="1"/>
          </p:cNvPicPr>
          <p:nvPr/>
        </p:nvPicPr>
        <p:blipFill>
          <a:blip r:embed="rId2"/>
          <a:stretch>
            <a:fillRect/>
          </a:stretch>
        </p:blipFill>
        <p:spPr>
          <a:xfrm>
            <a:off x="8910611" y="404229"/>
            <a:ext cx="2990850" cy="6049542"/>
          </a:xfrm>
          <a:prstGeom prst="rect">
            <a:avLst/>
          </a:prstGeom>
        </p:spPr>
      </p:pic>
    </p:spTree>
    <p:extLst>
      <p:ext uri="{BB962C8B-B14F-4D97-AF65-F5344CB8AC3E}">
        <p14:creationId xmlns:p14="http://schemas.microsoft.com/office/powerpoint/2010/main" val="3995181973"/>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471399DEC260D44AC4D58387FAAF795" ma:contentTypeVersion="9" ma:contentTypeDescription="Create a new document." ma:contentTypeScope="" ma:versionID="1c881fbdf03e9124953c7759a53cd216">
  <xsd:schema xmlns:xsd="http://www.w3.org/2001/XMLSchema" xmlns:xs="http://www.w3.org/2001/XMLSchema" xmlns:p="http://schemas.microsoft.com/office/2006/metadata/properties" xmlns:ns2="8cfbd2af-b69b-4a24-a4e4-f4b2372f465b" xmlns:ns3="73e58eeb-ca4d-4b65-93b6-eba55bd67089" targetNamespace="http://schemas.microsoft.com/office/2006/metadata/properties" ma:root="true" ma:fieldsID="f1498a31ac6f80007d8fcbaa7621cd02" ns2:_="" ns3:_="">
    <xsd:import namespace="8cfbd2af-b69b-4a24-a4e4-f4b2372f465b"/>
    <xsd:import namespace="73e58eeb-ca4d-4b65-93b6-eba55bd6708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fbd2af-b69b-4a24-a4e4-f4b2372f46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e58eeb-ca4d-4b65-93b6-eba55bd6708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68923EC-3EA1-4DA4-B435-9BF84ED703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fbd2af-b69b-4a24-a4e4-f4b2372f465b"/>
    <ds:schemaRef ds:uri="73e58eeb-ca4d-4b65-93b6-eba55bd670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A0CA1FD-94B5-4C35-8A4A-1D05905FFB85}">
  <ds:schemaRefs>
    <ds:schemaRef ds:uri="http://schemas.microsoft.com/sharepoint/v3/contenttype/forms"/>
  </ds:schemaRefs>
</ds:datastoreItem>
</file>

<file path=customXml/itemProps3.xml><?xml version="1.0" encoding="utf-8"?>
<ds:datastoreItem xmlns:ds="http://schemas.openxmlformats.org/officeDocument/2006/customXml" ds:itemID="{31FB6F65-4303-4730-BB7B-01FD0495757E}">
  <ds:schemaRefs>
    <ds:schemaRef ds:uri="http://purl.org/dc/terms/"/>
    <ds:schemaRef ds:uri="http://schemas.openxmlformats.org/package/2006/metadata/core-properties"/>
    <ds:schemaRef ds:uri="http://purl.org/dc/dcmitype/"/>
    <ds:schemaRef ds:uri="http://schemas.microsoft.com/office/infopath/2007/PartnerControls"/>
    <ds:schemaRef ds:uri="8cfbd2af-b69b-4a24-a4e4-f4b2372f465b"/>
    <ds:schemaRef ds:uri="http://purl.org/dc/elements/1.1/"/>
    <ds:schemaRef ds:uri="http://schemas.microsoft.com/office/2006/metadata/properties"/>
    <ds:schemaRef ds:uri="http://schemas.microsoft.com/office/2006/documentManagement/types"/>
    <ds:schemaRef ds:uri="73e58eeb-ca4d-4b65-93b6-eba55bd67089"/>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98</TotalTime>
  <Words>1217</Words>
  <Application>Microsoft Office PowerPoint</Application>
  <PresentationFormat>Grand écran</PresentationFormat>
  <Paragraphs>115</Paragraphs>
  <Slides>19</Slides>
  <Notes>0</Notes>
  <HiddenSlides>0</HiddenSlides>
  <MMClips>1</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19</vt:i4>
      </vt:variant>
    </vt:vector>
  </HeadingPairs>
  <TitlesOfParts>
    <vt:vector size="24" baseType="lpstr">
      <vt:lpstr>Arial</vt:lpstr>
      <vt:lpstr>Century Gothic</vt:lpstr>
      <vt:lpstr>Wingdings</vt:lpstr>
      <vt:lpstr>Wingdings 3</vt:lpstr>
      <vt:lpstr>Wisp</vt:lpstr>
      <vt:lpstr>Universal Design for Learning in Physical Education </vt:lpstr>
      <vt:lpstr>What is Universal Design for Learning?</vt:lpstr>
      <vt:lpstr>What are the guidelines of UDL?</vt:lpstr>
      <vt:lpstr>What led me to UDL?</vt:lpstr>
      <vt:lpstr>Obstacles within Physical Education</vt:lpstr>
      <vt:lpstr>Guiding Guidelines </vt:lpstr>
      <vt:lpstr>Engagement</vt:lpstr>
      <vt:lpstr>Engagement</vt:lpstr>
      <vt:lpstr>Engagement</vt:lpstr>
      <vt:lpstr>Representation</vt:lpstr>
      <vt:lpstr>Representation</vt:lpstr>
      <vt:lpstr>Representation</vt:lpstr>
      <vt:lpstr>Action and Expression</vt:lpstr>
      <vt:lpstr>Action and Expression</vt:lpstr>
      <vt:lpstr>Action and Expression</vt:lpstr>
      <vt:lpstr>Outcome of a UDL approach</vt:lpstr>
      <vt:lpstr>My learning Experience</vt:lpstr>
      <vt:lpstr>What is next? </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Universal Design for Learning in Physical Education</dc:title>
  <dc:creator>Jeffrey Zeidel</dc:creator>
  <cp:lastModifiedBy>Catherine Soleil</cp:lastModifiedBy>
  <cp:revision>762</cp:revision>
  <dcterms:created xsi:type="dcterms:W3CDTF">2020-04-23T17:00:25Z</dcterms:created>
  <dcterms:modified xsi:type="dcterms:W3CDTF">2020-10-21T19:58:40Z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0x0101003471399DEC260D44AC4D58387FAAF795</vt:lpwstr>
  </property>
</Properties>
</file>