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9" r:id="rId2"/>
    <p:sldId id="287" r:id="rId3"/>
    <p:sldId id="384" r:id="rId4"/>
    <p:sldId id="328" r:id="rId5"/>
    <p:sldId id="371" r:id="rId6"/>
    <p:sldId id="376" r:id="rId7"/>
    <p:sldId id="370" r:id="rId8"/>
    <p:sldId id="378" r:id="rId9"/>
    <p:sldId id="372" r:id="rId10"/>
    <p:sldId id="373" r:id="rId11"/>
    <p:sldId id="375" r:id="rId12"/>
    <p:sldId id="374" r:id="rId13"/>
    <p:sldId id="377" r:id="rId14"/>
    <p:sldId id="379" r:id="rId15"/>
    <p:sldId id="380" r:id="rId16"/>
    <p:sldId id="381" r:id="rId17"/>
    <p:sldId id="382" r:id="rId18"/>
    <p:sldId id="383" r:id="rId19"/>
    <p:sldId id="282" r:id="rId20"/>
  </p:sldIdLst>
  <p:sldSz cx="9144000" cy="6858000" type="screen4x3"/>
  <p:notesSz cx="68580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inthe Doyon" initials="J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9900"/>
    <a:srgbClr val="FFCC66"/>
    <a:srgbClr val="195076"/>
    <a:srgbClr val="CCCCFF"/>
    <a:srgbClr val="008DBC"/>
    <a:srgbClr val="FF6600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72" autoAdjust="0"/>
    <p:restoredTop sz="92432" autoAdjust="0"/>
  </p:normalViewPr>
  <p:slideViewPr>
    <p:cSldViewPr>
      <p:cViewPr varScale="1">
        <p:scale>
          <a:sx n="123" d="100"/>
          <a:sy n="123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81F65-3411-4826-A4B1-4A71783018FD}" type="datetimeFigureOut">
              <a:rPr lang="en-CA" smtClean="0"/>
              <a:t>17/05/2019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E06AF-3DD5-47EB-9B2E-A062440EAD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987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2A72A29-BCCF-4B40-AAF3-0C92CF6B05CD}" type="datetimeFigureOut">
              <a:rPr lang="en-CA" smtClean="0"/>
              <a:t>17/05/2019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5122506-3844-43CB-8215-DD7DF04743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66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hristiaancolen/2060715055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14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966" indent="-288887" defTabSz="45714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725" indent="-231745" defTabSz="45714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3802" indent="-231745" defTabSz="45714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293" indent="-231745" defTabSz="45714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4433" indent="-231745" defTabSz="4571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1574" indent="-231745" defTabSz="4571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8715" indent="-231745" defTabSz="4571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856" indent="-231745" defTabSz="4571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598A07A-3B69-41FC-909C-5FA559A28770}" type="slidenum">
              <a:rPr lang="en-CA" altLang="en-US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6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76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76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76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48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76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hlinkClick r:id="rId3"/>
              </a:rPr>
              <a:t>https://www.flickr.com/photos/christiaancolen/20607150556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2506-3844-43CB-8215-DD7DF04743A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8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0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9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6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42"/>
            <a:ext cx="3008313" cy="974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61042"/>
            <a:ext cx="5111750" cy="5665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3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4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950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dirty="0"/>
              <a:t>Click to </a:t>
            </a:r>
            <a:r>
              <a:rPr lang="fr-CA" altLang="en-US" dirty="0" err="1"/>
              <a:t>edit</a:t>
            </a:r>
            <a:r>
              <a:rPr lang="fr-CA" altLang="en-US" dirty="0"/>
              <a:t> Master </a:t>
            </a:r>
            <a:r>
              <a:rPr lang="fr-CA" altLang="en-US" dirty="0" err="1"/>
              <a:t>title</a:t>
            </a:r>
            <a:r>
              <a:rPr lang="fr-CA" altLang="en-US" dirty="0"/>
              <a:t>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dirty="0"/>
              <a:t>Click to </a:t>
            </a:r>
            <a:r>
              <a:rPr lang="fr-CA" altLang="en-US" dirty="0" err="1"/>
              <a:t>edit</a:t>
            </a:r>
            <a:r>
              <a:rPr lang="fr-CA" altLang="en-US" dirty="0"/>
              <a:t> Master </a:t>
            </a:r>
            <a:r>
              <a:rPr lang="fr-CA" altLang="en-US" dirty="0" err="1"/>
              <a:t>text</a:t>
            </a:r>
            <a:r>
              <a:rPr lang="fr-CA" altLang="en-US" dirty="0"/>
              <a:t> styles</a:t>
            </a:r>
          </a:p>
          <a:p>
            <a:pPr lvl="1"/>
            <a:r>
              <a:rPr lang="fr-CA" altLang="en-US" dirty="0"/>
              <a:t>Second </a:t>
            </a:r>
            <a:r>
              <a:rPr lang="fr-CA" altLang="en-US" dirty="0" err="1"/>
              <a:t>level</a:t>
            </a:r>
            <a:endParaRPr lang="fr-CA" altLang="en-US" dirty="0"/>
          </a:p>
          <a:p>
            <a:pPr lvl="2"/>
            <a:r>
              <a:rPr lang="fr-CA" altLang="en-US" dirty="0" err="1"/>
              <a:t>Third</a:t>
            </a:r>
            <a:r>
              <a:rPr lang="fr-CA" altLang="en-US" dirty="0"/>
              <a:t> </a:t>
            </a:r>
            <a:r>
              <a:rPr lang="fr-CA" altLang="en-US" dirty="0" err="1"/>
              <a:t>level</a:t>
            </a:r>
            <a:endParaRPr lang="fr-CA" altLang="en-US" dirty="0"/>
          </a:p>
          <a:p>
            <a:pPr lvl="3"/>
            <a:r>
              <a:rPr lang="fr-CA" altLang="en-US" dirty="0" err="1"/>
              <a:t>Fourth</a:t>
            </a:r>
            <a:r>
              <a:rPr lang="fr-CA" altLang="en-US" dirty="0"/>
              <a:t> </a:t>
            </a:r>
            <a:r>
              <a:rPr lang="fr-CA" altLang="en-US" dirty="0" err="1"/>
              <a:t>level</a:t>
            </a:r>
            <a:endParaRPr lang="fr-CA" altLang="en-US" dirty="0"/>
          </a:p>
          <a:p>
            <a:pPr lvl="4"/>
            <a:r>
              <a:rPr lang="fr-CA" altLang="en-US" dirty="0" err="1"/>
              <a:t>Fifth</a:t>
            </a:r>
            <a:r>
              <a:rPr lang="fr-CA" altLang="en-US" dirty="0"/>
              <a:t> </a:t>
            </a:r>
            <a:r>
              <a:rPr lang="fr-CA" altLang="en-US" dirty="0" err="1"/>
              <a:t>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13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9279"/>
            <a:ext cx="549090" cy="7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95076"/>
          </a:solidFill>
          <a:latin typeface="+mj-lt"/>
          <a:ea typeface="Georgia" pitchFamily="18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404040"/>
          </a:solidFill>
          <a:latin typeface="Georgia" pitchFamily="18" charset="0"/>
          <a:ea typeface="Georgia" pitchFamily="18" charset="0"/>
          <a:cs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Georgia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Georgia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Georgia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j-lt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AD29072-A4C9-45EE-BF8E-F76871113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eLearning Courses in the Healthcare Sector</a:t>
            </a:r>
            <a:endParaRPr lang="fr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ADA20E-BDEE-43AD-8EEA-F8F4A84D6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2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Clientele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09" y="1268760"/>
            <a:ext cx="6517059" cy="49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69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terribly computer </a:t>
            </a:r>
            <a:r>
              <a:rPr lang="en-US" dirty="0" err="1" smtClean="0"/>
              <a:t>saavy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612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80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Reeling in the SMEs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89" y="1340768"/>
            <a:ext cx="5972647" cy="4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24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Real-world Examples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179A8D3-9B1F-48C5-B1D7-667AE70C7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45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Aids and Promotional Materials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179A8D3-9B1F-48C5-B1D7-667AE70C7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66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Expression in the NICU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69290" cy="491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47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Expression in the NICU (cont’d)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49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61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Posters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81617" cy="4849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58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H5P and Plans for the Future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179A8D3-9B1F-48C5-B1D7-667AE70C7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59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75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4C3A78-AA46-415A-8AA0-2F933042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en-CA" dirty="0"/>
              <a:t>Jason Maur</a:t>
            </a:r>
          </a:p>
          <a:p>
            <a:r>
              <a:rPr lang="en-CA" dirty="0"/>
              <a:t>Chef de service, Formation continue </a:t>
            </a:r>
            <a:r>
              <a:rPr lang="fr-CA" dirty="0"/>
              <a:t>partagée</a:t>
            </a:r>
          </a:p>
          <a:p>
            <a:r>
              <a:rPr lang="en-CA" dirty="0"/>
              <a:t>Centre </a:t>
            </a:r>
            <a:r>
              <a:rPr lang="fr-CA" dirty="0"/>
              <a:t>universitaire</a:t>
            </a:r>
            <a:r>
              <a:rPr lang="en-CA" dirty="0"/>
              <a:t> de santé McGill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73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4C3A78-AA46-415A-8AA0-2F933042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en-US" dirty="0" smtClean="0"/>
              <a:t>How we use Moodle in the context of healthcare</a:t>
            </a:r>
            <a:endParaRPr lang="en-CA" dirty="0"/>
          </a:p>
          <a:p>
            <a:r>
              <a:rPr lang="en-US" dirty="0" smtClean="0"/>
              <a:t>Different tools and standards we use</a:t>
            </a:r>
          </a:p>
          <a:p>
            <a:r>
              <a:rPr lang="en-US" dirty="0" smtClean="0"/>
              <a:t>What does a fully autonomous course look like?</a:t>
            </a:r>
            <a:endParaRPr lang="fr-CA" dirty="0"/>
          </a:p>
          <a:p>
            <a:r>
              <a:rPr lang="en-US" dirty="0" smtClean="0"/>
              <a:t>Supplementary materials</a:t>
            </a:r>
          </a:p>
          <a:p>
            <a:r>
              <a:rPr lang="en-US" dirty="0" smtClean="0"/>
              <a:t>Future plans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1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Our Reality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179A8D3-9B1F-48C5-B1D7-667AE70C7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95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4C3A78-AA46-415A-8AA0-2F933042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525963"/>
          </a:xfrm>
        </p:spPr>
        <p:txBody>
          <a:bodyPr/>
          <a:lstStyle/>
          <a:p>
            <a:r>
              <a:rPr lang="fr-CA" dirty="0" smtClean="0"/>
              <a:t>No </a:t>
            </a:r>
            <a:r>
              <a:rPr lang="fr-CA" dirty="0" err="1" smtClean="0"/>
              <a:t>moderators</a:t>
            </a:r>
            <a:r>
              <a:rPr lang="fr-CA" dirty="0" smtClean="0"/>
              <a:t> </a:t>
            </a:r>
            <a:r>
              <a:rPr lang="fr-CA" dirty="0" err="1" smtClean="0"/>
              <a:t>nor</a:t>
            </a:r>
            <a:r>
              <a:rPr lang="fr-CA" dirty="0" smtClean="0"/>
              <a:t> </a:t>
            </a:r>
            <a:r>
              <a:rPr lang="fr-CA" dirty="0" err="1" smtClean="0"/>
              <a:t>teachers</a:t>
            </a:r>
            <a:endParaRPr lang="fr-CA" dirty="0" smtClean="0"/>
          </a:p>
          <a:p>
            <a:r>
              <a:rPr lang="fr-CA" dirty="0" smtClean="0"/>
              <a:t>No </a:t>
            </a:r>
            <a:r>
              <a:rPr lang="fr-CA" dirty="0" err="1" smtClean="0"/>
              <a:t>human</a:t>
            </a:r>
            <a:r>
              <a:rPr lang="fr-CA" dirty="0" smtClean="0"/>
              <a:t> feedback</a:t>
            </a:r>
          </a:p>
          <a:p>
            <a:r>
              <a:rPr lang="fr-CA" dirty="0" err="1" smtClean="0"/>
              <a:t>Rely</a:t>
            </a:r>
            <a:r>
              <a:rPr lang="fr-CA" dirty="0" smtClean="0"/>
              <a:t> on SCORM modules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6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4C3A78-AA46-415A-8AA0-2F933042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268760"/>
            <a:ext cx="4680520" cy="4608512"/>
          </a:xfrm>
        </p:spPr>
        <p:txBody>
          <a:bodyPr/>
          <a:lstStyle/>
          <a:p>
            <a:r>
              <a:rPr lang="en-CA" sz="4800" b="1" dirty="0"/>
              <a:t>S</a:t>
            </a:r>
            <a:r>
              <a:rPr lang="en-CA" sz="4800" dirty="0"/>
              <a:t>hareable </a:t>
            </a:r>
            <a:endParaRPr lang="en-CA" sz="4800" dirty="0" smtClean="0"/>
          </a:p>
          <a:p>
            <a:r>
              <a:rPr lang="en-CA" sz="4800" b="1" dirty="0" smtClean="0"/>
              <a:t>C</a:t>
            </a:r>
            <a:r>
              <a:rPr lang="en-CA" sz="4800" dirty="0" smtClean="0"/>
              <a:t>ontent </a:t>
            </a:r>
          </a:p>
          <a:p>
            <a:r>
              <a:rPr lang="en-CA" sz="4800" b="1" dirty="0" smtClean="0"/>
              <a:t>O</a:t>
            </a:r>
            <a:r>
              <a:rPr lang="en-CA" sz="4800" dirty="0" smtClean="0"/>
              <a:t>bject </a:t>
            </a:r>
          </a:p>
          <a:p>
            <a:r>
              <a:rPr lang="en-CA" sz="4800" b="1" dirty="0" smtClean="0"/>
              <a:t>R</a:t>
            </a:r>
            <a:r>
              <a:rPr lang="en-CA" sz="4800" dirty="0" smtClean="0"/>
              <a:t>eference </a:t>
            </a:r>
          </a:p>
          <a:p>
            <a:r>
              <a:rPr lang="en-CA" sz="4800" b="1" dirty="0" smtClean="0"/>
              <a:t>M</a:t>
            </a:r>
            <a:r>
              <a:rPr lang="en-CA" sz="4800" dirty="0" smtClean="0"/>
              <a:t>odel</a:t>
            </a:r>
            <a:endParaRPr lang="fr-CA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SCORM?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28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SCORM?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55652" cy="47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66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Binary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4C3A78-AA46-415A-8AA0-2F933042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23317"/>
            <a:ext cx="7787208" cy="4525963"/>
          </a:xfrm>
        </p:spPr>
        <p:txBody>
          <a:bodyPr/>
          <a:lstStyle/>
          <a:p>
            <a:r>
              <a:rPr lang="fr-CA" dirty="0" smtClean="0"/>
              <a:t>You </a:t>
            </a:r>
            <a:r>
              <a:rPr lang="fr-CA" dirty="0" err="1" smtClean="0"/>
              <a:t>either</a:t>
            </a:r>
            <a:r>
              <a:rPr lang="fr-CA" dirty="0" smtClean="0"/>
              <a:t> </a:t>
            </a:r>
            <a:r>
              <a:rPr lang="fr-CA" dirty="0" err="1" smtClean="0"/>
              <a:t>did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or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didn’t</a:t>
            </a:r>
            <a:r>
              <a:rPr lang="fr-CA" dirty="0" smtClean="0"/>
              <a:t> (1 or 0)</a:t>
            </a:r>
          </a:p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852517" cy="38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07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is hard to come by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4C3A78-AA46-415A-8AA0-2F933042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525963"/>
          </a:xfrm>
        </p:spPr>
        <p:txBody>
          <a:bodyPr/>
          <a:lstStyle/>
          <a:p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work</a:t>
            </a:r>
            <a:r>
              <a:rPr lang="fr-CA" dirty="0" smtClean="0"/>
              <a:t> in a </a:t>
            </a:r>
            <a:r>
              <a:rPr lang="fr-CA" dirty="0" err="1" smtClean="0"/>
              <a:t>hospital</a:t>
            </a:r>
            <a:r>
              <a:rPr lang="fr-CA" dirty="0" smtClean="0"/>
              <a:t>!</a:t>
            </a:r>
          </a:p>
          <a:p>
            <a:r>
              <a:rPr lang="fr-CA" dirty="0" err="1" smtClean="0"/>
              <a:t>Unionized</a:t>
            </a:r>
            <a:r>
              <a:rPr lang="fr-CA" dirty="0" smtClean="0"/>
              <a:t> </a:t>
            </a:r>
            <a:r>
              <a:rPr lang="fr-CA" dirty="0" err="1" smtClean="0"/>
              <a:t>environment</a:t>
            </a:r>
            <a:endParaRPr lang="fr-CA" dirty="0" smtClean="0"/>
          </a:p>
          <a:p>
            <a:r>
              <a:rPr lang="fr-CA" dirty="0" err="1" smtClean="0"/>
              <a:t>Learners</a:t>
            </a:r>
            <a:r>
              <a:rPr lang="fr-CA" dirty="0" smtClean="0"/>
              <a:t> </a:t>
            </a:r>
            <a:r>
              <a:rPr lang="fr-CA" dirty="0" err="1" smtClean="0"/>
              <a:t>need</a:t>
            </a:r>
            <a:r>
              <a:rPr lang="fr-CA" dirty="0" smtClean="0"/>
              <a:t>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liberated</a:t>
            </a:r>
            <a:r>
              <a:rPr lang="fr-CA" dirty="0" smtClean="0"/>
              <a:t> and </a:t>
            </a:r>
            <a:r>
              <a:rPr lang="fr-CA" dirty="0" err="1" smtClean="0"/>
              <a:t>compensated</a:t>
            </a:r>
            <a:r>
              <a:rPr lang="fr-CA" dirty="0" smtClean="0"/>
              <a:t> for </a:t>
            </a:r>
            <a:r>
              <a:rPr lang="fr-CA" dirty="0" err="1" smtClean="0"/>
              <a:t>their</a:t>
            </a:r>
            <a:r>
              <a:rPr lang="fr-CA" dirty="0" smtClean="0"/>
              <a:t> time</a:t>
            </a:r>
          </a:p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E3801D63-76F7-4A2F-9458-58E1C15BCFDF}" type="slidenum">
              <a:rPr lang="en-US" smtClean="0"/>
              <a:pPr defTabSz="457200">
                <a:defRPr/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74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FCP Colours">
      <a:dk1>
        <a:sysClr val="windowText" lastClr="000000"/>
      </a:dk1>
      <a:lt1>
        <a:sysClr val="window" lastClr="FFFFFF"/>
      </a:lt1>
      <a:dk2>
        <a:srgbClr val="195076"/>
      </a:dk2>
      <a:lt2>
        <a:srgbClr val="FFFFFF"/>
      </a:lt2>
      <a:accent1>
        <a:srgbClr val="195076"/>
      </a:accent1>
      <a:accent2>
        <a:srgbClr val="009D9D"/>
      </a:accent2>
      <a:accent3>
        <a:srgbClr val="9BBB59"/>
      </a:accent3>
      <a:accent4>
        <a:srgbClr val="31859B"/>
      </a:accent4>
      <a:accent5>
        <a:srgbClr val="4BACC6"/>
      </a:accent5>
      <a:accent6>
        <a:srgbClr val="99CCFF"/>
      </a:accent6>
      <a:hlink>
        <a:srgbClr val="195076"/>
      </a:hlink>
      <a:folHlink>
        <a:srgbClr val="009D9D"/>
      </a:folHlink>
    </a:clrScheme>
    <a:fontScheme name="FCP">
      <a:majorFont>
        <a:latin typeface="Myriad Pro"/>
        <a:ea typeface=""/>
        <a:cs typeface=""/>
      </a:majorFont>
      <a:minorFont>
        <a:latin typeface="Myr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12033</TotalTime>
  <Words>190</Words>
  <Application>Microsoft Office PowerPoint</Application>
  <PresentationFormat>On-screen Show (4:3)</PresentationFormat>
  <Paragraphs>72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eLearning Courses in the Healthcare Sector</vt:lpstr>
      <vt:lpstr>Introduction</vt:lpstr>
      <vt:lpstr>Overview</vt:lpstr>
      <vt:lpstr>Our Reality</vt:lpstr>
      <vt:lpstr>Autonomous</vt:lpstr>
      <vt:lpstr>What is SCORM?</vt:lpstr>
      <vt:lpstr>What is SCORM?</vt:lpstr>
      <vt:lpstr>We’re Binary</vt:lpstr>
      <vt:lpstr>Time is hard to come by</vt:lpstr>
      <vt:lpstr>Older Clientele</vt:lpstr>
      <vt:lpstr>Not terribly computer saavy</vt:lpstr>
      <vt:lpstr>Reeling in the SMEs</vt:lpstr>
      <vt:lpstr>Real-world Examples</vt:lpstr>
      <vt:lpstr>Job Aids and Promotional Materials</vt:lpstr>
      <vt:lpstr>Milk Expression in the NICU</vt:lpstr>
      <vt:lpstr>Milk Expression in the NICU (cont’d)</vt:lpstr>
      <vt:lpstr>Promotional Posters</vt:lpstr>
      <vt:lpstr>H5P and Plans for the Future</vt:lpstr>
      <vt:lpstr>QUESTIONS?</vt:lpstr>
    </vt:vector>
  </TitlesOfParts>
  <Company>MUHC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Leiriao</dc:creator>
  <cp:lastModifiedBy>JASON MAUR</cp:lastModifiedBy>
  <cp:revision>297</cp:revision>
  <cp:lastPrinted>2018-01-12T15:29:50Z</cp:lastPrinted>
  <dcterms:created xsi:type="dcterms:W3CDTF">2017-09-18T12:19:43Z</dcterms:created>
  <dcterms:modified xsi:type="dcterms:W3CDTF">2019-05-23T21:01:35Z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1825F414-C4B6-45A1-B88E-A866B3E8BD91</vt:lpwstr>
  </property>
  <property fmtid="{D5CDD505-2E9C-101B-9397-08002B2CF9AE}" pid="3" name="ArticulatePath">
    <vt:lpwstr>Présentation ENA UdM - 2018-12-14</vt:lpwstr>
  </property>
</Properties>
</file>