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7" r:id="rId4"/>
    <p:sldId id="270" r:id="rId5"/>
    <p:sldId id="258" r:id="rId6"/>
    <p:sldId id="259" r:id="rId7"/>
    <p:sldId id="260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A8CDE-4BF8-43BA-B98E-820707BDE086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213D9-F80B-445F-8A83-300F486999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Vidéo:</a:t>
            </a:r>
          </a:p>
          <a:p>
            <a:r>
              <a:rPr lang="fr-CA" dirty="0" smtClean="0"/>
              <a:t>http://flizotte.profweb.ca/video/2019-05-23_13-35-46.mp4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213D9-F80B-445F-8A83-300F4869998F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18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213D9-F80B-445F-8A83-300F4869998F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45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491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465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239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744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97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626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031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98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439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288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094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52661-A460-4D42-8229-DB13431B49D1}" type="datetimeFigureOut">
              <a:rPr lang="fr-CA" smtClean="0"/>
              <a:t>2019-05-23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D1188-6223-4BE8-8017-22852F6FE1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026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CiErtwoPu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j11aernOC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dev/Moodle_3.5_release_notes" TargetMode="External"/><Relationship Id="rId2" Type="http://schemas.openxmlformats.org/officeDocument/2006/relationships/hyperlink" Target="https://docs.moodle.org/dev/Moodle_3.6_release_not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JjgKHNKiQ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New </a:t>
            </a:r>
            <a:r>
              <a:rPr lang="fr-CA" dirty="0" err="1" smtClean="0"/>
              <a:t>features</a:t>
            </a:r>
            <a:r>
              <a:rPr lang="fr-CA" dirty="0" smtClean="0"/>
              <a:t> in Moodle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err="1" smtClean="0"/>
              <a:t>From</a:t>
            </a:r>
            <a:r>
              <a:rPr lang="fr-CA" dirty="0" smtClean="0"/>
              <a:t> 3.4 to 3.6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843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Filter</a:t>
            </a:r>
            <a:r>
              <a:rPr lang="fr-CA" dirty="0" smtClean="0"/>
              <a:t> questions </a:t>
            </a:r>
            <a:r>
              <a:rPr lang="fr-CA" dirty="0" err="1" smtClean="0"/>
              <a:t>with</a:t>
            </a:r>
            <a:r>
              <a:rPr lang="fr-CA" dirty="0" smtClean="0"/>
              <a:t> tags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63" y="1442565"/>
            <a:ext cx="6575092" cy="5150489"/>
          </a:xfrm>
        </p:spPr>
      </p:pic>
    </p:spTree>
    <p:extLst>
      <p:ext uri="{BB962C8B-B14F-4D97-AF65-F5344CB8AC3E}">
        <p14:creationId xmlns:p14="http://schemas.microsoft.com/office/powerpoint/2010/main" val="16917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Tagging</a:t>
            </a:r>
            <a:r>
              <a:rPr lang="fr-CA" dirty="0" smtClean="0"/>
              <a:t> questions and </a:t>
            </a:r>
            <a:r>
              <a:rPr lang="fr-CA" dirty="0" err="1" smtClean="0"/>
              <a:t>filtering</a:t>
            </a:r>
            <a:endParaRPr lang="fr-CA" dirty="0"/>
          </a:p>
        </p:txBody>
      </p:sp>
      <p:pic>
        <p:nvPicPr>
          <p:cNvPr id="4" name="sCiErtwoPu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New global </a:t>
            </a:r>
            <a:r>
              <a:rPr lang="fr-CA" dirty="0" err="1" smtClean="0"/>
              <a:t>search</a:t>
            </a:r>
            <a:endParaRPr lang="fr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96" y="1825625"/>
            <a:ext cx="5749808" cy="4351338"/>
          </a:xfrm>
        </p:spPr>
      </p:pic>
    </p:spTree>
    <p:extLst>
      <p:ext uri="{BB962C8B-B14F-4D97-AF65-F5344CB8AC3E}">
        <p14:creationId xmlns:p14="http://schemas.microsoft.com/office/powerpoint/2010/main" val="6834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Messaging </a:t>
            </a:r>
            <a:r>
              <a:rPr lang="fr-CA" dirty="0" err="1" smtClean="0"/>
              <a:t>improvements</a:t>
            </a:r>
            <a:endParaRPr lang="fr-CA" dirty="0"/>
          </a:p>
        </p:txBody>
      </p:sp>
      <p:pic>
        <p:nvPicPr>
          <p:cNvPr id="4" name="Zj11aernOC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5722" y="1821508"/>
            <a:ext cx="7406959" cy="416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Add</a:t>
            </a:r>
            <a:r>
              <a:rPr lang="fr-CA" dirty="0" smtClean="0"/>
              <a:t> files in </a:t>
            </a:r>
            <a:r>
              <a:rPr lang="fr-CA" dirty="0" err="1" smtClean="0"/>
              <a:t>assignment</a:t>
            </a:r>
            <a:r>
              <a:rPr lang="fr-CA" dirty="0" smtClean="0"/>
              <a:t> </a:t>
            </a:r>
            <a:r>
              <a:rPr lang="fr-CA" dirty="0" smtClean="0"/>
              <a:t>feedback </a:t>
            </a:r>
            <a:r>
              <a:rPr lang="fr-CA" dirty="0" err="1" smtClean="0"/>
              <a:t>comments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73" y="1485940"/>
            <a:ext cx="6414454" cy="5024656"/>
          </a:xfrm>
        </p:spPr>
      </p:pic>
    </p:spTree>
    <p:extLst>
      <p:ext uri="{BB962C8B-B14F-4D97-AF65-F5344CB8AC3E}">
        <p14:creationId xmlns:p14="http://schemas.microsoft.com/office/powerpoint/2010/main" val="3191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Sources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Most images </a:t>
            </a:r>
            <a:r>
              <a:rPr lang="fr-CA" dirty="0" err="1" smtClean="0"/>
              <a:t>from</a:t>
            </a:r>
            <a:r>
              <a:rPr lang="fr-CA" dirty="0" smtClean="0"/>
              <a:t> Moodle.org </a:t>
            </a:r>
            <a:r>
              <a:rPr lang="fr-CA" dirty="0" err="1" smtClean="0"/>
              <a:t>community</a:t>
            </a:r>
            <a:r>
              <a:rPr lang="fr-CA" dirty="0" smtClean="0"/>
              <a:t> site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For more </a:t>
            </a:r>
            <a:r>
              <a:rPr lang="fr-CA" dirty="0" err="1" smtClean="0"/>
              <a:t>details</a:t>
            </a:r>
            <a:r>
              <a:rPr lang="fr-CA" dirty="0" smtClean="0"/>
              <a:t> about Moodle releases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docs.moodle.org/dev/Moodle_3.6_release_notes</a:t>
            </a: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>
                <a:hlinkClick r:id="rId3"/>
              </a:rPr>
              <a:t>https://</a:t>
            </a:r>
            <a:r>
              <a:rPr lang="fr-CA" dirty="0" smtClean="0">
                <a:hlinkClick r:id="rId3"/>
              </a:rPr>
              <a:t>docs.moodle.org/dev/Moodle_3.5_release_notes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22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GDPR compliance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Age of consent</a:t>
            </a:r>
          </a:p>
          <a:p>
            <a:r>
              <a:rPr lang="fr-CA" dirty="0" smtClean="0"/>
              <a:t>Data </a:t>
            </a:r>
            <a:r>
              <a:rPr lang="fr-CA" dirty="0" err="1" smtClean="0"/>
              <a:t>request</a:t>
            </a:r>
            <a:r>
              <a:rPr lang="fr-CA" dirty="0" smtClean="0"/>
              <a:t> interface for </a:t>
            </a:r>
            <a:r>
              <a:rPr lang="fr-CA" dirty="0" err="1" smtClean="0"/>
              <a:t>users</a:t>
            </a:r>
            <a:r>
              <a:rPr lang="fr-CA" dirty="0" smtClean="0"/>
              <a:t> (for export or </a:t>
            </a:r>
            <a:r>
              <a:rPr lang="fr-CA" dirty="0" err="1" smtClean="0"/>
              <a:t>deletion</a:t>
            </a:r>
            <a:r>
              <a:rPr lang="fr-CA" dirty="0" smtClean="0"/>
              <a:t>)</a:t>
            </a:r>
          </a:p>
          <a:p>
            <a:r>
              <a:rPr lang="fr-CA" dirty="0" smtClean="0"/>
              <a:t>Plugin </a:t>
            </a:r>
            <a:r>
              <a:rPr lang="fr-CA" dirty="0" err="1" smtClean="0"/>
              <a:t>privacy</a:t>
            </a:r>
            <a:r>
              <a:rPr lang="fr-CA" dirty="0" smtClean="0"/>
              <a:t> </a:t>
            </a:r>
            <a:r>
              <a:rPr lang="fr-CA" dirty="0" err="1" smtClean="0"/>
              <a:t>tool</a:t>
            </a:r>
            <a:r>
              <a:rPr lang="fr-CA" dirty="0" smtClean="0"/>
              <a:t> </a:t>
            </a:r>
            <a:r>
              <a:rPr lang="fr-CA" dirty="0" err="1" smtClean="0"/>
              <a:t>showing</a:t>
            </a:r>
            <a:r>
              <a:rPr lang="fr-CA" dirty="0" smtClean="0"/>
              <a:t> </a:t>
            </a:r>
            <a:r>
              <a:rPr lang="fr-CA" dirty="0" err="1" smtClean="0"/>
              <a:t>where</a:t>
            </a:r>
            <a:r>
              <a:rPr lang="fr-CA" dirty="0" smtClean="0"/>
              <a:t> </a:t>
            </a:r>
            <a:r>
              <a:rPr lang="fr-CA" dirty="0" err="1" smtClean="0"/>
              <a:t>private</a:t>
            </a:r>
            <a:r>
              <a:rPr lang="fr-CA" dirty="0" smtClean="0"/>
              <a:t> data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stored</a:t>
            </a:r>
            <a:r>
              <a:rPr lang="fr-CA" dirty="0" smtClean="0"/>
              <a:t> in Moodle</a:t>
            </a:r>
          </a:p>
          <a:p>
            <a:r>
              <a:rPr lang="fr-CA" dirty="0" smtClean="0"/>
              <a:t>Site </a:t>
            </a:r>
            <a:r>
              <a:rPr lang="fr-CA" dirty="0" err="1" smtClean="0"/>
              <a:t>policies</a:t>
            </a:r>
            <a:r>
              <a:rPr lang="fr-CA" dirty="0" smtClean="0"/>
              <a:t> management</a:t>
            </a:r>
          </a:p>
          <a:p>
            <a:r>
              <a:rPr lang="fr-CA" dirty="0" smtClean="0"/>
              <a:t>User agreement management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30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New Dashboard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40" y="1673653"/>
            <a:ext cx="6437871" cy="50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New Dashboard</a:t>
            </a:r>
            <a:endParaRPr lang="fr-CA" dirty="0"/>
          </a:p>
        </p:txBody>
      </p:sp>
      <p:pic>
        <p:nvPicPr>
          <p:cNvPr id="4" name="ZJjgKHNKiQ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With</a:t>
            </a:r>
            <a:r>
              <a:rPr lang="fr-CA" dirty="0" smtClean="0"/>
              <a:t> a </a:t>
            </a:r>
            <a:r>
              <a:rPr lang="fr-CA" dirty="0" err="1" smtClean="0"/>
              <a:t>timeline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7" y="1454921"/>
            <a:ext cx="6783860" cy="5314025"/>
          </a:xfrm>
        </p:spPr>
      </p:pic>
    </p:spTree>
    <p:extLst>
      <p:ext uri="{BB962C8B-B14F-4D97-AF65-F5344CB8AC3E}">
        <p14:creationId xmlns:p14="http://schemas.microsoft.com/office/powerpoint/2010/main" val="14418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New </a:t>
            </a:r>
            <a:r>
              <a:rPr lang="fr-CA" dirty="0" err="1" smtClean="0"/>
              <a:t>icons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16" y="1380781"/>
            <a:ext cx="6439168" cy="5044015"/>
          </a:xfrm>
        </p:spPr>
      </p:pic>
    </p:spTree>
    <p:extLst>
      <p:ext uri="{BB962C8B-B14F-4D97-AF65-F5344CB8AC3E}">
        <p14:creationId xmlns:p14="http://schemas.microsoft.com/office/powerpoint/2010/main" val="12726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Audio and </a:t>
            </a:r>
            <a:r>
              <a:rPr lang="fr-CA" dirty="0" err="1" smtClean="0"/>
              <a:t>video</a:t>
            </a:r>
            <a:r>
              <a:rPr lang="fr-CA" dirty="0" smtClean="0"/>
              <a:t> </a:t>
            </a:r>
            <a:r>
              <a:rPr lang="fr-CA" dirty="0" err="1" smtClean="0"/>
              <a:t>recording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52" y="1520126"/>
            <a:ext cx="5944898" cy="4656837"/>
          </a:xfrm>
        </p:spPr>
      </p:pic>
    </p:spTree>
    <p:extLst>
      <p:ext uri="{BB962C8B-B14F-4D97-AF65-F5344CB8AC3E}">
        <p14:creationId xmlns:p14="http://schemas.microsoft.com/office/powerpoint/2010/main" val="31330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Better</a:t>
            </a:r>
            <a:r>
              <a:rPr lang="fr-CA" dirty="0" smtClean="0"/>
              <a:t> user management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50" y="1825625"/>
            <a:ext cx="5554899" cy="4351338"/>
          </a:xfrm>
        </p:spPr>
      </p:pic>
    </p:spTree>
    <p:extLst>
      <p:ext uri="{BB962C8B-B14F-4D97-AF65-F5344CB8AC3E}">
        <p14:creationId xmlns:p14="http://schemas.microsoft.com/office/powerpoint/2010/main" val="7349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Badge </a:t>
            </a:r>
            <a:r>
              <a:rPr lang="fr-CA" dirty="0" err="1" smtClean="0"/>
              <a:t>based</a:t>
            </a:r>
            <a:r>
              <a:rPr lang="fr-CA" dirty="0" smtClean="0"/>
              <a:t> on badges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86" y="1355575"/>
            <a:ext cx="6154963" cy="4821388"/>
          </a:xfrm>
        </p:spPr>
      </p:pic>
    </p:spTree>
    <p:extLst>
      <p:ext uri="{BB962C8B-B14F-4D97-AF65-F5344CB8AC3E}">
        <p14:creationId xmlns:p14="http://schemas.microsoft.com/office/powerpoint/2010/main" val="6802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106</Words>
  <Application>Microsoft Office PowerPoint</Application>
  <PresentationFormat>Grand écran</PresentationFormat>
  <Paragraphs>32</Paragraphs>
  <Slides>15</Slides>
  <Notes>2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New features in Moodle</vt:lpstr>
      <vt:lpstr>GDPR compliance</vt:lpstr>
      <vt:lpstr>New Dashboard</vt:lpstr>
      <vt:lpstr>New Dashboard</vt:lpstr>
      <vt:lpstr>With a timeline</vt:lpstr>
      <vt:lpstr>New icons</vt:lpstr>
      <vt:lpstr>Audio and video recording</vt:lpstr>
      <vt:lpstr>Better user management</vt:lpstr>
      <vt:lpstr>Badge based on badges</vt:lpstr>
      <vt:lpstr>Filter questions with tags</vt:lpstr>
      <vt:lpstr>Tagging questions and filtering</vt:lpstr>
      <vt:lpstr>New global search</vt:lpstr>
      <vt:lpstr>Messaging improvements</vt:lpstr>
      <vt:lpstr>Add files in assignment feedback comments</vt:lpstr>
      <vt:lpstr>Sources</vt:lpstr>
    </vt:vector>
  </TitlesOfParts>
  <Company>Collège de Bois-de-Boulogne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features in Moodle</dc:title>
  <dc:creator>François Lizotte</dc:creator>
  <cp:lastModifiedBy>François Lizotte</cp:lastModifiedBy>
  <cp:revision>17</cp:revision>
  <dcterms:created xsi:type="dcterms:W3CDTF">2019-05-21T17:41:14Z</dcterms:created>
  <dcterms:modified xsi:type="dcterms:W3CDTF">2019-05-24T02:02:30Z</dcterms:modified>
</cp:coreProperties>
</file>